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diagrams/layout7.xml" ContentType="application/vnd.openxmlformats-officedocument.drawingml.diagram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68" r:id="rId4"/>
    <p:sldId id="269" r:id="rId5"/>
    <p:sldId id="261" r:id="rId6"/>
    <p:sldId id="260" r:id="rId7"/>
    <p:sldId id="263" r:id="rId8"/>
    <p:sldId id="262" r:id="rId9"/>
    <p:sldId id="264" r:id="rId10"/>
    <p:sldId id="265" r:id="rId11"/>
    <p:sldId id="270" r:id="rId12"/>
    <p:sldId id="267" r:id="rId13"/>
    <p:sldId id="272" r:id="rId14"/>
    <p:sldId id="271" r:id="rId15"/>
    <p:sldId id="258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20E4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>
        <p:scale>
          <a:sx n="89" d="100"/>
          <a:sy n="89" d="100"/>
        </p:scale>
        <p:origin x="-1440" y="-9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2D1E85-DCD3-4A1D-9E22-FB26B7D3CC95}" type="doc">
      <dgm:prSet loTypeId="urn:microsoft.com/office/officeart/2008/layout/PictureAccentList" loCatId="list" qsTypeId="urn:microsoft.com/office/officeart/2005/8/quickstyle/3d1" qsCatId="3D" csTypeId="urn:microsoft.com/office/officeart/2005/8/colors/accent1_3" csCatId="accent1" phldr="1"/>
      <dgm:spPr/>
      <dgm:t>
        <a:bodyPr/>
        <a:lstStyle/>
        <a:p>
          <a:endParaRPr lang="cs-CZ"/>
        </a:p>
      </dgm:t>
    </dgm:pt>
    <dgm:pt modelId="{5AACBC5A-D2AA-4CF3-BCA6-307F8206994C}">
      <dgm:prSet phldrT="[Text]"/>
      <dgm:spPr/>
      <dgm:t>
        <a:bodyPr/>
        <a:lstStyle/>
        <a:p>
          <a:pPr algn="l"/>
          <a:r>
            <a:rPr lang="cs-CZ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Kvalitativní analýza </a:t>
          </a:r>
          <a:endParaRPr lang="cs-CZ" dirty="0"/>
        </a:p>
      </dgm:t>
    </dgm:pt>
    <dgm:pt modelId="{7B607B95-84EE-4963-93BC-4C2842C32015}" type="parTrans" cxnId="{98B23E28-50E8-4DB1-AF50-21ED9705D032}">
      <dgm:prSet/>
      <dgm:spPr/>
      <dgm:t>
        <a:bodyPr/>
        <a:lstStyle/>
        <a:p>
          <a:endParaRPr lang="cs-CZ"/>
        </a:p>
      </dgm:t>
    </dgm:pt>
    <dgm:pt modelId="{DA53862B-9AD0-4088-8CEE-8C43EE9E7A22}" type="sibTrans" cxnId="{98B23E28-50E8-4DB1-AF50-21ED9705D032}">
      <dgm:prSet/>
      <dgm:spPr/>
      <dgm:t>
        <a:bodyPr/>
        <a:lstStyle/>
        <a:p>
          <a:endParaRPr lang="cs-CZ"/>
        </a:p>
      </dgm:t>
    </dgm:pt>
    <dgm:pt modelId="{842129CF-4CFF-475C-8314-99A682A03523}">
      <dgm:prSet phldrT="[Text]"/>
      <dgm:spPr/>
      <dgm:t>
        <a:bodyPr/>
        <a:lstStyle/>
        <a:p>
          <a:pPr algn="l"/>
          <a:r>
            <a:rPr lang="cs-CZ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získání příkladů dobré praxe </a:t>
          </a:r>
          <a:endParaRPr lang="cs-CZ" dirty="0"/>
        </a:p>
      </dgm:t>
    </dgm:pt>
    <dgm:pt modelId="{C2E00F5D-5104-44B9-8D2D-2BF7CCF25479}" type="parTrans" cxnId="{C702D847-031C-45F2-A11D-99A43FC1DDA7}">
      <dgm:prSet/>
      <dgm:spPr/>
      <dgm:t>
        <a:bodyPr/>
        <a:lstStyle/>
        <a:p>
          <a:endParaRPr lang="cs-CZ"/>
        </a:p>
      </dgm:t>
    </dgm:pt>
    <dgm:pt modelId="{8BCD8F92-FD8A-4700-98B4-1D4496E517DB}" type="sibTrans" cxnId="{C702D847-031C-45F2-A11D-99A43FC1DDA7}">
      <dgm:prSet/>
      <dgm:spPr/>
      <dgm:t>
        <a:bodyPr/>
        <a:lstStyle/>
        <a:p>
          <a:endParaRPr lang="cs-CZ"/>
        </a:p>
      </dgm:t>
    </dgm:pt>
    <dgm:pt modelId="{04CCD026-654D-4023-96BF-0BA69D5E6B7C}">
      <dgm:prSet phldrT="[Text]"/>
      <dgm:spPr/>
      <dgm:t>
        <a:bodyPr/>
        <a:lstStyle/>
        <a:p>
          <a:pPr algn="l"/>
          <a:r>
            <a:rPr lang="cs-CZ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pozitivní a přenositelné  zkušenosti se sociálním partnerstvím</a:t>
          </a:r>
          <a:endParaRPr lang="cs-CZ" dirty="0"/>
        </a:p>
      </dgm:t>
    </dgm:pt>
    <dgm:pt modelId="{96084B10-1BFF-4895-A2C3-D8B4349E6EE4}" type="parTrans" cxnId="{6FB392AF-A8E5-4E25-9530-43E9D13496DB}">
      <dgm:prSet/>
      <dgm:spPr/>
      <dgm:t>
        <a:bodyPr/>
        <a:lstStyle/>
        <a:p>
          <a:endParaRPr lang="cs-CZ"/>
        </a:p>
      </dgm:t>
    </dgm:pt>
    <dgm:pt modelId="{B0455CE9-5C06-40EE-BE8F-A0EDE010D0C2}" type="sibTrans" cxnId="{6FB392AF-A8E5-4E25-9530-43E9D13496DB}">
      <dgm:prSet/>
      <dgm:spPr/>
      <dgm:t>
        <a:bodyPr/>
        <a:lstStyle/>
        <a:p>
          <a:endParaRPr lang="cs-CZ"/>
        </a:p>
      </dgm:t>
    </dgm:pt>
    <dgm:pt modelId="{5F8E9BE6-91D5-4C62-BFED-298A71D6D669}">
      <dgm:prSet phldrT="[Text]"/>
      <dgm:spPr/>
      <dgm:t>
        <a:bodyPr/>
        <a:lstStyle/>
        <a:p>
          <a:pPr algn="l"/>
          <a:r>
            <a:rPr lang="cs-CZ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ředitelé škol, zástupci ředitele, osoby pověřené tvorbou ŠVP</a:t>
          </a:r>
          <a:endParaRPr lang="cs-CZ" dirty="0"/>
        </a:p>
      </dgm:t>
    </dgm:pt>
    <dgm:pt modelId="{5F482F22-86AE-4CC9-8123-247C4C55C24B}" type="parTrans" cxnId="{B03B82E8-7BBB-418A-A8AE-24579EE7735A}">
      <dgm:prSet/>
      <dgm:spPr/>
      <dgm:t>
        <a:bodyPr/>
        <a:lstStyle/>
        <a:p>
          <a:endParaRPr lang="cs-CZ"/>
        </a:p>
      </dgm:t>
    </dgm:pt>
    <dgm:pt modelId="{E6DE5E4D-B351-46EF-8E04-6983B332F80F}" type="sibTrans" cxnId="{B03B82E8-7BBB-418A-A8AE-24579EE7735A}">
      <dgm:prSet/>
      <dgm:spPr/>
      <dgm:t>
        <a:bodyPr/>
        <a:lstStyle/>
        <a:p>
          <a:endParaRPr lang="cs-CZ"/>
        </a:p>
      </dgm:t>
    </dgm:pt>
    <dgm:pt modelId="{231CEDC0-E761-42CA-8101-F5C276158A23}">
      <dgm:prSet phldrT="[Text]"/>
      <dgm:spPr/>
      <dgm:t>
        <a:bodyPr/>
        <a:lstStyle/>
        <a:p>
          <a:pPr algn="l"/>
          <a:r>
            <a:rPr lang="cs-CZ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 vybraných SOŠ</a:t>
          </a:r>
          <a:endParaRPr lang="cs-CZ" dirty="0"/>
        </a:p>
      </dgm:t>
    </dgm:pt>
    <dgm:pt modelId="{84941B58-D30F-4B50-8C6A-AA1955A7F3A9}" type="parTrans" cxnId="{B763E3B9-6E2D-4F1B-9292-7FE17F8B8EA5}">
      <dgm:prSet/>
      <dgm:spPr/>
      <dgm:t>
        <a:bodyPr/>
        <a:lstStyle/>
        <a:p>
          <a:endParaRPr lang="cs-CZ"/>
        </a:p>
      </dgm:t>
    </dgm:pt>
    <dgm:pt modelId="{CD01905C-2560-4191-8B00-A0567E95C6C8}" type="sibTrans" cxnId="{B763E3B9-6E2D-4F1B-9292-7FE17F8B8EA5}">
      <dgm:prSet/>
      <dgm:spPr/>
      <dgm:t>
        <a:bodyPr/>
        <a:lstStyle/>
        <a:p>
          <a:endParaRPr lang="cs-CZ"/>
        </a:p>
      </dgm:t>
    </dgm:pt>
    <dgm:pt modelId="{DE3B206E-3FAE-40B3-A2D5-052B90FE44B5}" type="pres">
      <dgm:prSet presAssocID="{992D1E85-DCD3-4A1D-9E22-FB26B7D3CC95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cs-CZ"/>
        </a:p>
      </dgm:t>
    </dgm:pt>
    <dgm:pt modelId="{3C636DF9-33C1-4CE2-BC6B-533380FBEFC1}" type="pres">
      <dgm:prSet presAssocID="{5AACBC5A-D2AA-4CF3-BCA6-307F8206994C}" presName="root" presStyleCnt="0">
        <dgm:presLayoutVars>
          <dgm:chMax/>
          <dgm:chPref val="4"/>
        </dgm:presLayoutVars>
      </dgm:prSet>
      <dgm:spPr/>
    </dgm:pt>
    <dgm:pt modelId="{6F7014A2-85CD-464C-B30B-E15A9D19F416}" type="pres">
      <dgm:prSet presAssocID="{5AACBC5A-D2AA-4CF3-BCA6-307F8206994C}" presName="rootComposite" presStyleCnt="0">
        <dgm:presLayoutVars/>
      </dgm:prSet>
      <dgm:spPr/>
    </dgm:pt>
    <dgm:pt modelId="{B956B669-3ACD-4949-AA75-4164D8A432E1}" type="pres">
      <dgm:prSet presAssocID="{5AACBC5A-D2AA-4CF3-BCA6-307F8206994C}" presName="rootText" presStyleLbl="node0" presStyleIdx="0" presStyleCnt="1">
        <dgm:presLayoutVars>
          <dgm:chMax/>
          <dgm:chPref val="4"/>
        </dgm:presLayoutVars>
      </dgm:prSet>
      <dgm:spPr/>
      <dgm:t>
        <a:bodyPr/>
        <a:lstStyle/>
        <a:p>
          <a:endParaRPr lang="cs-CZ"/>
        </a:p>
      </dgm:t>
    </dgm:pt>
    <dgm:pt modelId="{BE999B03-42C5-4A87-B863-977584792C45}" type="pres">
      <dgm:prSet presAssocID="{5AACBC5A-D2AA-4CF3-BCA6-307F8206994C}" presName="childShape" presStyleCnt="0">
        <dgm:presLayoutVars>
          <dgm:chMax val="0"/>
          <dgm:chPref val="0"/>
        </dgm:presLayoutVars>
      </dgm:prSet>
      <dgm:spPr/>
    </dgm:pt>
    <dgm:pt modelId="{92DF47E4-6BF2-49B8-BC03-E82BA74188E2}" type="pres">
      <dgm:prSet presAssocID="{842129CF-4CFF-475C-8314-99A682A03523}" presName="childComposite" presStyleCnt="0">
        <dgm:presLayoutVars>
          <dgm:chMax val="0"/>
          <dgm:chPref val="0"/>
        </dgm:presLayoutVars>
      </dgm:prSet>
      <dgm:spPr/>
    </dgm:pt>
    <dgm:pt modelId="{6856B3E6-BDDD-4827-A40E-622BEDEA8019}" type="pres">
      <dgm:prSet presAssocID="{842129CF-4CFF-475C-8314-99A682A03523}" presName="Image" presStyleLbl="node1" presStyleIdx="0" presStyleCnt="4"/>
      <dgm:spPr/>
    </dgm:pt>
    <dgm:pt modelId="{24DD3ADF-6319-4BB4-BC2E-DD260B786A29}" type="pres">
      <dgm:prSet presAssocID="{842129CF-4CFF-475C-8314-99A682A03523}" presName="childText" presStyleLbl="l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D635C89C-4B1C-4CE9-A63F-914486A4D4A3}" type="pres">
      <dgm:prSet presAssocID="{04CCD026-654D-4023-96BF-0BA69D5E6B7C}" presName="childComposite" presStyleCnt="0">
        <dgm:presLayoutVars>
          <dgm:chMax val="0"/>
          <dgm:chPref val="0"/>
        </dgm:presLayoutVars>
      </dgm:prSet>
      <dgm:spPr/>
    </dgm:pt>
    <dgm:pt modelId="{AC370A4A-443C-48AC-A7BF-05B268C48AED}" type="pres">
      <dgm:prSet presAssocID="{04CCD026-654D-4023-96BF-0BA69D5E6B7C}" presName="Image" presStyleLbl="node1" presStyleIdx="1" presStyleCnt="4"/>
      <dgm:spPr/>
    </dgm:pt>
    <dgm:pt modelId="{ABAC5900-0221-4D4E-86FB-415DE3BEE33C}" type="pres">
      <dgm:prSet presAssocID="{04CCD026-654D-4023-96BF-0BA69D5E6B7C}" presName="childText" presStyleLbl="l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4DBFDB7C-CE5F-469E-B5C0-D68E23BCBA13}" type="pres">
      <dgm:prSet presAssocID="{5F8E9BE6-91D5-4C62-BFED-298A71D6D669}" presName="childComposite" presStyleCnt="0">
        <dgm:presLayoutVars>
          <dgm:chMax val="0"/>
          <dgm:chPref val="0"/>
        </dgm:presLayoutVars>
      </dgm:prSet>
      <dgm:spPr/>
    </dgm:pt>
    <dgm:pt modelId="{B3C872AE-A390-4F08-AE82-2EEC8433EAD6}" type="pres">
      <dgm:prSet presAssocID="{5F8E9BE6-91D5-4C62-BFED-298A71D6D669}" presName="Image" presStyleLbl="node1" presStyleIdx="2" presStyleCnt="4"/>
      <dgm:spPr/>
    </dgm:pt>
    <dgm:pt modelId="{83A2D712-F709-4616-B96D-437C93AACD86}" type="pres">
      <dgm:prSet presAssocID="{5F8E9BE6-91D5-4C62-BFED-298A71D6D669}" presName="childText" presStyleLbl="l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33D032C3-F1C8-4586-AE00-C636B8BB4C76}" type="pres">
      <dgm:prSet presAssocID="{231CEDC0-E761-42CA-8101-F5C276158A23}" presName="childComposite" presStyleCnt="0">
        <dgm:presLayoutVars>
          <dgm:chMax val="0"/>
          <dgm:chPref val="0"/>
        </dgm:presLayoutVars>
      </dgm:prSet>
      <dgm:spPr/>
    </dgm:pt>
    <dgm:pt modelId="{83714F34-7F46-423B-8551-9BB3E6280599}" type="pres">
      <dgm:prSet presAssocID="{231CEDC0-E761-42CA-8101-F5C276158A23}" presName="Image" presStyleLbl="node1" presStyleIdx="3" presStyleCnt="4"/>
      <dgm:spPr/>
    </dgm:pt>
    <dgm:pt modelId="{3A073C9B-1602-4393-96E0-4D212F6C77BD}" type="pres">
      <dgm:prSet presAssocID="{231CEDC0-E761-42CA-8101-F5C276158A23}" presName="childText" presStyleLbl="l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92236D06-AADA-41E9-BD49-378372D9FE4E}" type="presOf" srcId="{5F8E9BE6-91D5-4C62-BFED-298A71D6D669}" destId="{83A2D712-F709-4616-B96D-437C93AACD86}" srcOrd="0" destOrd="0" presId="urn:microsoft.com/office/officeart/2008/layout/PictureAccentList"/>
    <dgm:cxn modelId="{D7BF30C0-D593-42AA-A7ED-202EEA5002EB}" type="presOf" srcId="{231CEDC0-E761-42CA-8101-F5C276158A23}" destId="{3A073C9B-1602-4393-96E0-4D212F6C77BD}" srcOrd="0" destOrd="0" presId="urn:microsoft.com/office/officeart/2008/layout/PictureAccentList"/>
    <dgm:cxn modelId="{B8B8F0F8-5852-4FAC-BA83-ECF6A6F96056}" type="presOf" srcId="{992D1E85-DCD3-4A1D-9E22-FB26B7D3CC95}" destId="{DE3B206E-3FAE-40B3-A2D5-052B90FE44B5}" srcOrd="0" destOrd="0" presId="urn:microsoft.com/office/officeart/2008/layout/PictureAccentList"/>
    <dgm:cxn modelId="{CA08598C-BFEC-4136-AE28-508D2B64601A}" type="presOf" srcId="{5AACBC5A-D2AA-4CF3-BCA6-307F8206994C}" destId="{B956B669-3ACD-4949-AA75-4164D8A432E1}" srcOrd="0" destOrd="0" presId="urn:microsoft.com/office/officeart/2008/layout/PictureAccentList"/>
    <dgm:cxn modelId="{98B23E28-50E8-4DB1-AF50-21ED9705D032}" srcId="{992D1E85-DCD3-4A1D-9E22-FB26B7D3CC95}" destId="{5AACBC5A-D2AA-4CF3-BCA6-307F8206994C}" srcOrd="0" destOrd="0" parTransId="{7B607B95-84EE-4963-93BC-4C2842C32015}" sibTransId="{DA53862B-9AD0-4088-8CEE-8C43EE9E7A22}"/>
    <dgm:cxn modelId="{176B24F1-A63A-4EA7-9F2C-EC3476761ED5}" type="presOf" srcId="{842129CF-4CFF-475C-8314-99A682A03523}" destId="{24DD3ADF-6319-4BB4-BC2E-DD260B786A29}" srcOrd="0" destOrd="0" presId="urn:microsoft.com/office/officeart/2008/layout/PictureAccentList"/>
    <dgm:cxn modelId="{B763E3B9-6E2D-4F1B-9292-7FE17F8B8EA5}" srcId="{5AACBC5A-D2AA-4CF3-BCA6-307F8206994C}" destId="{231CEDC0-E761-42CA-8101-F5C276158A23}" srcOrd="3" destOrd="0" parTransId="{84941B58-D30F-4B50-8C6A-AA1955A7F3A9}" sibTransId="{CD01905C-2560-4191-8B00-A0567E95C6C8}"/>
    <dgm:cxn modelId="{6FB392AF-A8E5-4E25-9530-43E9D13496DB}" srcId="{5AACBC5A-D2AA-4CF3-BCA6-307F8206994C}" destId="{04CCD026-654D-4023-96BF-0BA69D5E6B7C}" srcOrd="1" destOrd="0" parTransId="{96084B10-1BFF-4895-A2C3-D8B4349E6EE4}" sibTransId="{B0455CE9-5C06-40EE-BE8F-A0EDE010D0C2}"/>
    <dgm:cxn modelId="{76D6EE99-457E-4990-9BD6-D7201F0F2629}" type="presOf" srcId="{04CCD026-654D-4023-96BF-0BA69D5E6B7C}" destId="{ABAC5900-0221-4D4E-86FB-415DE3BEE33C}" srcOrd="0" destOrd="0" presId="urn:microsoft.com/office/officeart/2008/layout/PictureAccentList"/>
    <dgm:cxn modelId="{C702D847-031C-45F2-A11D-99A43FC1DDA7}" srcId="{5AACBC5A-D2AA-4CF3-BCA6-307F8206994C}" destId="{842129CF-4CFF-475C-8314-99A682A03523}" srcOrd="0" destOrd="0" parTransId="{C2E00F5D-5104-44B9-8D2D-2BF7CCF25479}" sibTransId="{8BCD8F92-FD8A-4700-98B4-1D4496E517DB}"/>
    <dgm:cxn modelId="{B03B82E8-7BBB-418A-A8AE-24579EE7735A}" srcId="{5AACBC5A-D2AA-4CF3-BCA6-307F8206994C}" destId="{5F8E9BE6-91D5-4C62-BFED-298A71D6D669}" srcOrd="2" destOrd="0" parTransId="{5F482F22-86AE-4CC9-8123-247C4C55C24B}" sibTransId="{E6DE5E4D-B351-46EF-8E04-6983B332F80F}"/>
    <dgm:cxn modelId="{F93809F2-939E-4D47-BD37-24CE711335DC}" type="presParOf" srcId="{DE3B206E-3FAE-40B3-A2D5-052B90FE44B5}" destId="{3C636DF9-33C1-4CE2-BC6B-533380FBEFC1}" srcOrd="0" destOrd="0" presId="urn:microsoft.com/office/officeart/2008/layout/PictureAccentList"/>
    <dgm:cxn modelId="{6B1B0735-50EF-49B2-B4F1-5D5EC84E0ED6}" type="presParOf" srcId="{3C636DF9-33C1-4CE2-BC6B-533380FBEFC1}" destId="{6F7014A2-85CD-464C-B30B-E15A9D19F416}" srcOrd="0" destOrd="0" presId="urn:microsoft.com/office/officeart/2008/layout/PictureAccentList"/>
    <dgm:cxn modelId="{3F0D7829-91F4-445A-830E-B292473F5C17}" type="presParOf" srcId="{6F7014A2-85CD-464C-B30B-E15A9D19F416}" destId="{B956B669-3ACD-4949-AA75-4164D8A432E1}" srcOrd="0" destOrd="0" presId="urn:microsoft.com/office/officeart/2008/layout/PictureAccentList"/>
    <dgm:cxn modelId="{9AD41666-A503-42CB-91FA-5FC8F2614CBB}" type="presParOf" srcId="{3C636DF9-33C1-4CE2-BC6B-533380FBEFC1}" destId="{BE999B03-42C5-4A87-B863-977584792C45}" srcOrd="1" destOrd="0" presId="urn:microsoft.com/office/officeart/2008/layout/PictureAccentList"/>
    <dgm:cxn modelId="{87F13904-6F29-41A7-B28E-D4AEEB536DD7}" type="presParOf" srcId="{BE999B03-42C5-4A87-B863-977584792C45}" destId="{92DF47E4-6BF2-49B8-BC03-E82BA74188E2}" srcOrd="0" destOrd="0" presId="urn:microsoft.com/office/officeart/2008/layout/PictureAccentList"/>
    <dgm:cxn modelId="{9506641D-50E0-4BD6-BE05-FA1401B351FB}" type="presParOf" srcId="{92DF47E4-6BF2-49B8-BC03-E82BA74188E2}" destId="{6856B3E6-BDDD-4827-A40E-622BEDEA8019}" srcOrd="0" destOrd="0" presId="urn:microsoft.com/office/officeart/2008/layout/PictureAccentList"/>
    <dgm:cxn modelId="{CD861591-C6E9-4213-9439-EA3EEA77DBA9}" type="presParOf" srcId="{92DF47E4-6BF2-49B8-BC03-E82BA74188E2}" destId="{24DD3ADF-6319-4BB4-BC2E-DD260B786A29}" srcOrd="1" destOrd="0" presId="urn:microsoft.com/office/officeart/2008/layout/PictureAccentList"/>
    <dgm:cxn modelId="{94A41674-AC3C-4951-BCB9-E7D20EE0A71A}" type="presParOf" srcId="{BE999B03-42C5-4A87-B863-977584792C45}" destId="{D635C89C-4B1C-4CE9-A63F-914486A4D4A3}" srcOrd="1" destOrd="0" presId="urn:microsoft.com/office/officeart/2008/layout/PictureAccentList"/>
    <dgm:cxn modelId="{FC534D4C-244B-4D15-A7DA-52F95B375FC3}" type="presParOf" srcId="{D635C89C-4B1C-4CE9-A63F-914486A4D4A3}" destId="{AC370A4A-443C-48AC-A7BF-05B268C48AED}" srcOrd="0" destOrd="0" presId="urn:microsoft.com/office/officeart/2008/layout/PictureAccentList"/>
    <dgm:cxn modelId="{ABD85021-AF1F-47FB-8E04-C592CA986F55}" type="presParOf" srcId="{D635C89C-4B1C-4CE9-A63F-914486A4D4A3}" destId="{ABAC5900-0221-4D4E-86FB-415DE3BEE33C}" srcOrd="1" destOrd="0" presId="urn:microsoft.com/office/officeart/2008/layout/PictureAccentList"/>
    <dgm:cxn modelId="{3CA19E70-E5FB-49E8-AF8D-5F80D583D1C5}" type="presParOf" srcId="{BE999B03-42C5-4A87-B863-977584792C45}" destId="{4DBFDB7C-CE5F-469E-B5C0-D68E23BCBA13}" srcOrd="2" destOrd="0" presId="urn:microsoft.com/office/officeart/2008/layout/PictureAccentList"/>
    <dgm:cxn modelId="{024F0F7A-74F8-45BD-A409-66BFCB76631D}" type="presParOf" srcId="{4DBFDB7C-CE5F-469E-B5C0-D68E23BCBA13}" destId="{B3C872AE-A390-4F08-AE82-2EEC8433EAD6}" srcOrd="0" destOrd="0" presId="urn:microsoft.com/office/officeart/2008/layout/PictureAccentList"/>
    <dgm:cxn modelId="{0C1AD606-4A01-4146-B4D7-A40BEADFE939}" type="presParOf" srcId="{4DBFDB7C-CE5F-469E-B5C0-D68E23BCBA13}" destId="{83A2D712-F709-4616-B96D-437C93AACD86}" srcOrd="1" destOrd="0" presId="urn:microsoft.com/office/officeart/2008/layout/PictureAccentList"/>
    <dgm:cxn modelId="{BFEA64C7-0208-48DC-9760-5ED84BC96F69}" type="presParOf" srcId="{BE999B03-42C5-4A87-B863-977584792C45}" destId="{33D032C3-F1C8-4586-AE00-C636B8BB4C76}" srcOrd="3" destOrd="0" presId="urn:microsoft.com/office/officeart/2008/layout/PictureAccentList"/>
    <dgm:cxn modelId="{B64ABFCF-8ED5-44EC-A871-3419BC068154}" type="presParOf" srcId="{33D032C3-F1C8-4586-AE00-C636B8BB4C76}" destId="{83714F34-7F46-423B-8551-9BB3E6280599}" srcOrd="0" destOrd="0" presId="urn:microsoft.com/office/officeart/2008/layout/PictureAccentList"/>
    <dgm:cxn modelId="{6914347C-A418-4EF1-80C1-9D03DF0C3ACA}" type="presParOf" srcId="{33D032C3-F1C8-4586-AE00-C636B8BB4C76}" destId="{3A073C9B-1602-4393-96E0-4D212F6C77BD}" srcOrd="1" destOrd="0" presId="urn:microsoft.com/office/officeart/2008/layout/PictureAccentList"/>
  </dgm:cxnLst>
  <dgm:bg/>
  <dgm:whole/>
  <dgm:extLst>
    <a:ext uri="{C62137D5-CB1D-491B-B009-E17868A290BF}"/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92D1E85-DCD3-4A1D-9E22-FB26B7D3CC95}" type="doc">
      <dgm:prSet loTypeId="urn:microsoft.com/office/officeart/2008/layout/PictureAccentList" loCatId="list" qsTypeId="urn:microsoft.com/office/officeart/2005/8/quickstyle/3d1" qsCatId="3D" csTypeId="urn:microsoft.com/office/officeart/2005/8/colors/accent1_3" csCatId="accent1" phldr="1"/>
      <dgm:spPr/>
      <dgm:t>
        <a:bodyPr/>
        <a:lstStyle/>
        <a:p>
          <a:endParaRPr lang="cs-CZ"/>
        </a:p>
      </dgm:t>
    </dgm:pt>
    <dgm:pt modelId="{5AACBC5A-D2AA-4CF3-BCA6-307F8206994C}">
      <dgm:prSet phldrT="[Text]"/>
      <dgm:spPr/>
      <dgm:t>
        <a:bodyPr/>
        <a:lstStyle/>
        <a:p>
          <a:pPr algn="l"/>
          <a:r>
            <a:rPr lang="cs-CZ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Výběr vzorku pro kvalitativní část </a:t>
          </a:r>
          <a:endParaRPr lang="cs-CZ" dirty="0"/>
        </a:p>
      </dgm:t>
    </dgm:pt>
    <dgm:pt modelId="{7B607B95-84EE-4963-93BC-4C2842C32015}" type="parTrans" cxnId="{98B23E28-50E8-4DB1-AF50-21ED9705D032}">
      <dgm:prSet/>
      <dgm:spPr/>
      <dgm:t>
        <a:bodyPr/>
        <a:lstStyle/>
        <a:p>
          <a:endParaRPr lang="cs-CZ"/>
        </a:p>
      </dgm:t>
    </dgm:pt>
    <dgm:pt modelId="{DA53862B-9AD0-4088-8CEE-8C43EE9E7A22}" type="sibTrans" cxnId="{98B23E28-50E8-4DB1-AF50-21ED9705D032}">
      <dgm:prSet/>
      <dgm:spPr/>
      <dgm:t>
        <a:bodyPr/>
        <a:lstStyle/>
        <a:p>
          <a:endParaRPr lang="cs-CZ"/>
        </a:p>
      </dgm:t>
    </dgm:pt>
    <dgm:pt modelId="{842129CF-4CFF-475C-8314-99A682A03523}">
      <dgm:prSet phldrT="[Text]" custT="1"/>
      <dgm:spPr/>
      <dgm:t>
        <a:bodyPr/>
        <a:lstStyle/>
        <a:p>
          <a:pPr algn="l"/>
          <a:r>
            <a:rPr lang="cs-CZ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oborová pestrost (typy oborů);</a:t>
          </a:r>
          <a:endParaRPr lang="cs-CZ" sz="1600" dirty="0"/>
        </a:p>
      </dgm:t>
    </dgm:pt>
    <dgm:pt modelId="{C2E00F5D-5104-44B9-8D2D-2BF7CCF25479}" type="parTrans" cxnId="{C702D847-031C-45F2-A11D-99A43FC1DDA7}">
      <dgm:prSet/>
      <dgm:spPr/>
      <dgm:t>
        <a:bodyPr/>
        <a:lstStyle/>
        <a:p>
          <a:endParaRPr lang="cs-CZ"/>
        </a:p>
      </dgm:t>
    </dgm:pt>
    <dgm:pt modelId="{8BCD8F92-FD8A-4700-98B4-1D4496E517DB}" type="sibTrans" cxnId="{C702D847-031C-45F2-A11D-99A43FC1DDA7}">
      <dgm:prSet/>
      <dgm:spPr/>
      <dgm:t>
        <a:bodyPr/>
        <a:lstStyle/>
        <a:p>
          <a:endParaRPr lang="cs-CZ"/>
        </a:p>
      </dgm:t>
    </dgm:pt>
    <dgm:pt modelId="{04CCD026-654D-4023-96BF-0BA69D5E6B7C}">
      <dgm:prSet phldrT="[Text]" custT="1"/>
      <dgm:spPr/>
      <dgm:t>
        <a:bodyPr/>
        <a:lstStyle/>
        <a:p>
          <a:pPr algn="l"/>
          <a:r>
            <a:rPr lang="cs-CZ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geografická pestrost (malá / velká města; různé regiony);</a:t>
          </a:r>
          <a:endParaRPr lang="cs-CZ" sz="1600" dirty="0"/>
        </a:p>
      </dgm:t>
    </dgm:pt>
    <dgm:pt modelId="{96084B10-1BFF-4895-A2C3-D8B4349E6EE4}" type="parTrans" cxnId="{6FB392AF-A8E5-4E25-9530-43E9D13496DB}">
      <dgm:prSet/>
      <dgm:spPr/>
      <dgm:t>
        <a:bodyPr/>
        <a:lstStyle/>
        <a:p>
          <a:endParaRPr lang="cs-CZ"/>
        </a:p>
      </dgm:t>
    </dgm:pt>
    <dgm:pt modelId="{B0455CE9-5C06-40EE-BE8F-A0EDE010D0C2}" type="sibTrans" cxnId="{6FB392AF-A8E5-4E25-9530-43E9D13496DB}">
      <dgm:prSet/>
      <dgm:spPr/>
      <dgm:t>
        <a:bodyPr/>
        <a:lstStyle/>
        <a:p>
          <a:endParaRPr lang="cs-CZ"/>
        </a:p>
      </dgm:t>
    </dgm:pt>
    <dgm:pt modelId="{5F8E9BE6-91D5-4C62-BFED-298A71D6D669}">
      <dgm:prSet phldrT="[Text]" custT="1"/>
      <dgm:spPr/>
      <dgm:t>
        <a:bodyPr/>
        <a:lstStyle/>
        <a:p>
          <a:pPr algn="l"/>
          <a:r>
            <a:rPr lang="cs-CZ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pestrost ve spolupráci s aktéry (příklady dobré praxe s rodiči, podniky, vysokými školami atd.);</a:t>
          </a:r>
          <a:endParaRPr lang="cs-CZ" sz="1600" dirty="0"/>
        </a:p>
      </dgm:t>
    </dgm:pt>
    <dgm:pt modelId="{5F482F22-86AE-4CC9-8123-247C4C55C24B}" type="parTrans" cxnId="{B03B82E8-7BBB-418A-A8AE-24579EE7735A}">
      <dgm:prSet/>
      <dgm:spPr/>
      <dgm:t>
        <a:bodyPr/>
        <a:lstStyle/>
        <a:p>
          <a:endParaRPr lang="cs-CZ"/>
        </a:p>
      </dgm:t>
    </dgm:pt>
    <dgm:pt modelId="{E6DE5E4D-B351-46EF-8E04-6983B332F80F}" type="sibTrans" cxnId="{B03B82E8-7BBB-418A-A8AE-24579EE7735A}">
      <dgm:prSet/>
      <dgm:spPr/>
      <dgm:t>
        <a:bodyPr/>
        <a:lstStyle/>
        <a:p>
          <a:endParaRPr lang="cs-CZ"/>
        </a:p>
      </dgm:t>
    </dgm:pt>
    <dgm:pt modelId="{231CEDC0-E761-42CA-8101-F5C276158A23}">
      <dgm:prSet phldrT="[Text]" custT="1"/>
      <dgm:spPr/>
      <dgm:t>
        <a:bodyPr/>
        <a:lstStyle/>
        <a:p>
          <a:pPr algn="l"/>
          <a:r>
            <a:rPr lang="cs-CZ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pestrost pokud jde o dobu existence (tradiční školy); </a:t>
          </a:r>
          <a:endParaRPr lang="cs-CZ" sz="1600" dirty="0"/>
        </a:p>
      </dgm:t>
    </dgm:pt>
    <dgm:pt modelId="{84941B58-D30F-4B50-8C6A-AA1955A7F3A9}" type="parTrans" cxnId="{B763E3B9-6E2D-4F1B-9292-7FE17F8B8EA5}">
      <dgm:prSet/>
      <dgm:spPr/>
      <dgm:t>
        <a:bodyPr/>
        <a:lstStyle/>
        <a:p>
          <a:endParaRPr lang="cs-CZ"/>
        </a:p>
      </dgm:t>
    </dgm:pt>
    <dgm:pt modelId="{CD01905C-2560-4191-8B00-A0567E95C6C8}" type="sibTrans" cxnId="{B763E3B9-6E2D-4F1B-9292-7FE17F8B8EA5}">
      <dgm:prSet/>
      <dgm:spPr/>
      <dgm:t>
        <a:bodyPr/>
        <a:lstStyle/>
        <a:p>
          <a:endParaRPr lang="cs-CZ"/>
        </a:p>
      </dgm:t>
    </dgm:pt>
    <dgm:pt modelId="{6BEE0893-5A63-4C77-A9D2-07EFE87F4EE5}">
      <dgm:prSet phldrT="[Text]" custT="1"/>
      <dgm:spPr/>
      <dgm:t>
        <a:bodyPr/>
        <a:lstStyle/>
        <a:p>
          <a:pPr algn="l"/>
          <a:r>
            <a:rPr lang="cs-CZ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nepilotní škola (nezahrnutí do projektu Kurikulum S).</a:t>
          </a:r>
          <a:endParaRPr lang="cs-CZ" sz="1600" dirty="0"/>
        </a:p>
      </dgm:t>
    </dgm:pt>
    <dgm:pt modelId="{671EFD88-AEAA-43D9-A5CA-6E991F7B7CC2}" type="parTrans" cxnId="{AA2D191A-5E2C-4737-B9E2-F56D2D35A73C}">
      <dgm:prSet/>
      <dgm:spPr/>
      <dgm:t>
        <a:bodyPr/>
        <a:lstStyle/>
        <a:p>
          <a:endParaRPr lang="cs-CZ"/>
        </a:p>
      </dgm:t>
    </dgm:pt>
    <dgm:pt modelId="{F8533E6B-F60B-4641-9344-CF90128D3091}" type="sibTrans" cxnId="{AA2D191A-5E2C-4737-B9E2-F56D2D35A73C}">
      <dgm:prSet/>
      <dgm:spPr/>
      <dgm:t>
        <a:bodyPr/>
        <a:lstStyle/>
        <a:p>
          <a:endParaRPr lang="cs-CZ"/>
        </a:p>
      </dgm:t>
    </dgm:pt>
    <dgm:pt modelId="{DE3B206E-3FAE-40B3-A2D5-052B90FE44B5}" type="pres">
      <dgm:prSet presAssocID="{992D1E85-DCD3-4A1D-9E22-FB26B7D3CC95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cs-CZ"/>
        </a:p>
      </dgm:t>
    </dgm:pt>
    <dgm:pt modelId="{3C636DF9-33C1-4CE2-BC6B-533380FBEFC1}" type="pres">
      <dgm:prSet presAssocID="{5AACBC5A-D2AA-4CF3-BCA6-307F8206994C}" presName="root" presStyleCnt="0">
        <dgm:presLayoutVars>
          <dgm:chMax/>
          <dgm:chPref val="4"/>
        </dgm:presLayoutVars>
      </dgm:prSet>
      <dgm:spPr/>
    </dgm:pt>
    <dgm:pt modelId="{6F7014A2-85CD-464C-B30B-E15A9D19F416}" type="pres">
      <dgm:prSet presAssocID="{5AACBC5A-D2AA-4CF3-BCA6-307F8206994C}" presName="rootComposite" presStyleCnt="0">
        <dgm:presLayoutVars/>
      </dgm:prSet>
      <dgm:spPr/>
    </dgm:pt>
    <dgm:pt modelId="{B956B669-3ACD-4949-AA75-4164D8A432E1}" type="pres">
      <dgm:prSet presAssocID="{5AACBC5A-D2AA-4CF3-BCA6-307F8206994C}" presName="rootText" presStyleLbl="node0" presStyleIdx="0" presStyleCnt="1">
        <dgm:presLayoutVars>
          <dgm:chMax/>
          <dgm:chPref val="4"/>
        </dgm:presLayoutVars>
      </dgm:prSet>
      <dgm:spPr/>
      <dgm:t>
        <a:bodyPr/>
        <a:lstStyle/>
        <a:p>
          <a:endParaRPr lang="cs-CZ"/>
        </a:p>
      </dgm:t>
    </dgm:pt>
    <dgm:pt modelId="{BE999B03-42C5-4A87-B863-977584792C45}" type="pres">
      <dgm:prSet presAssocID="{5AACBC5A-D2AA-4CF3-BCA6-307F8206994C}" presName="childShape" presStyleCnt="0">
        <dgm:presLayoutVars>
          <dgm:chMax val="0"/>
          <dgm:chPref val="0"/>
        </dgm:presLayoutVars>
      </dgm:prSet>
      <dgm:spPr/>
    </dgm:pt>
    <dgm:pt modelId="{92DF47E4-6BF2-49B8-BC03-E82BA74188E2}" type="pres">
      <dgm:prSet presAssocID="{842129CF-4CFF-475C-8314-99A682A03523}" presName="childComposite" presStyleCnt="0">
        <dgm:presLayoutVars>
          <dgm:chMax val="0"/>
          <dgm:chPref val="0"/>
        </dgm:presLayoutVars>
      </dgm:prSet>
      <dgm:spPr/>
    </dgm:pt>
    <dgm:pt modelId="{6856B3E6-BDDD-4827-A40E-622BEDEA8019}" type="pres">
      <dgm:prSet presAssocID="{842129CF-4CFF-475C-8314-99A682A03523}" presName="Image" presStyleLbl="node1" presStyleIdx="0" presStyleCnt="5"/>
      <dgm:spPr/>
    </dgm:pt>
    <dgm:pt modelId="{24DD3ADF-6319-4BB4-BC2E-DD260B786A29}" type="pres">
      <dgm:prSet presAssocID="{842129CF-4CFF-475C-8314-99A682A03523}" presName="childText" presStyleLbl="ln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D635C89C-4B1C-4CE9-A63F-914486A4D4A3}" type="pres">
      <dgm:prSet presAssocID="{04CCD026-654D-4023-96BF-0BA69D5E6B7C}" presName="childComposite" presStyleCnt="0">
        <dgm:presLayoutVars>
          <dgm:chMax val="0"/>
          <dgm:chPref val="0"/>
        </dgm:presLayoutVars>
      </dgm:prSet>
      <dgm:spPr/>
    </dgm:pt>
    <dgm:pt modelId="{AC370A4A-443C-48AC-A7BF-05B268C48AED}" type="pres">
      <dgm:prSet presAssocID="{04CCD026-654D-4023-96BF-0BA69D5E6B7C}" presName="Image" presStyleLbl="node1" presStyleIdx="1" presStyleCnt="5"/>
      <dgm:spPr/>
    </dgm:pt>
    <dgm:pt modelId="{ABAC5900-0221-4D4E-86FB-415DE3BEE33C}" type="pres">
      <dgm:prSet presAssocID="{04CCD026-654D-4023-96BF-0BA69D5E6B7C}" presName="childText" presStyleLbl="ln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4DBFDB7C-CE5F-469E-B5C0-D68E23BCBA13}" type="pres">
      <dgm:prSet presAssocID="{5F8E9BE6-91D5-4C62-BFED-298A71D6D669}" presName="childComposite" presStyleCnt="0">
        <dgm:presLayoutVars>
          <dgm:chMax val="0"/>
          <dgm:chPref val="0"/>
        </dgm:presLayoutVars>
      </dgm:prSet>
      <dgm:spPr/>
    </dgm:pt>
    <dgm:pt modelId="{B3C872AE-A390-4F08-AE82-2EEC8433EAD6}" type="pres">
      <dgm:prSet presAssocID="{5F8E9BE6-91D5-4C62-BFED-298A71D6D669}" presName="Image" presStyleLbl="node1" presStyleIdx="2" presStyleCnt="5"/>
      <dgm:spPr/>
    </dgm:pt>
    <dgm:pt modelId="{83A2D712-F709-4616-B96D-437C93AACD86}" type="pres">
      <dgm:prSet presAssocID="{5F8E9BE6-91D5-4C62-BFED-298A71D6D669}" presName="childText" presStyleLbl="ln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33D032C3-F1C8-4586-AE00-C636B8BB4C76}" type="pres">
      <dgm:prSet presAssocID="{231CEDC0-E761-42CA-8101-F5C276158A23}" presName="childComposite" presStyleCnt="0">
        <dgm:presLayoutVars>
          <dgm:chMax val="0"/>
          <dgm:chPref val="0"/>
        </dgm:presLayoutVars>
      </dgm:prSet>
      <dgm:spPr/>
    </dgm:pt>
    <dgm:pt modelId="{83714F34-7F46-423B-8551-9BB3E6280599}" type="pres">
      <dgm:prSet presAssocID="{231CEDC0-E761-42CA-8101-F5C276158A23}" presName="Image" presStyleLbl="node1" presStyleIdx="3" presStyleCnt="5"/>
      <dgm:spPr/>
    </dgm:pt>
    <dgm:pt modelId="{3A073C9B-1602-4393-96E0-4D212F6C77BD}" type="pres">
      <dgm:prSet presAssocID="{231CEDC0-E761-42CA-8101-F5C276158A23}" presName="childText" presStyleLbl="ln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88520510-D65B-4972-A7C2-8E85DDE00AD9}" type="pres">
      <dgm:prSet presAssocID="{6BEE0893-5A63-4C77-A9D2-07EFE87F4EE5}" presName="childComposite" presStyleCnt="0">
        <dgm:presLayoutVars>
          <dgm:chMax val="0"/>
          <dgm:chPref val="0"/>
        </dgm:presLayoutVars>
      </dgm:prSet>
      <dgm:spPr/>
    </dgm:pt>
    <dgm:pt modelId="{6FBE1ED6-439B-4146-B9BF-7F4B6E123E46}" type="pres">
      <dgm:prSet presAssocID="{6BEE0893-5A63-4C77-A9D2-07EFE87F4EE5}" presName="Image" presStyleLbl="node1" presStyleIdx="4" presStyleCnt="5"/>
      <dgm:spPr/>
    </dgm:pt>
    <dgm:pt modelId="{3D33F0F7-F7E7-4393-AFB1-3F7AA8488E33}" type="pres">
      <dgm:prSet presAssocID="{6BEE0893-5A63-4C77-A9D2-07EFE87F4EE5}" presName="childText" presStyleLbl="ln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40725C1A-2611-4843-B2A2-605DE828704B}" type="presOf" srcId="{231CEDC0-E761-42CA-8101-F5C276158A23}" destId="{3A073C9B-1602-4393-96E0-4D212F6C77BD}" srcOrd="0" destOrd="0" presId="urn:microsoft.com/office/officeart/2008/layout/PictureAccentList"/>
    <dgm:cxn modelId="{BFDF07A3-2A20-4A99-BC38-9170A4564DC2}" type="presOf" srcId="{992D1E85-DCD3-4A1D-9E22-FB26B7D3CC95}" destId="{DE3B206E-3FAE-40B3-A2D5-052B90FE44B5}" srcOrd="0" destOrd="0" presId="urn:microsoft.com/office/officeart/2008/layout/PictureAccentList"/>
    <dgm:cxn modelId="{0BB05DF2-3CA2-4760-97BC-61210F447E18}" type="presOf" srcId="{5F8E9BE6-91D5-4C62-BFED-298A71D6D669}" destId="{83A2D712-F709-4616-B96D-437C93AACD86}" srcOrd="0" destOrd="0" presId="urn:microsoft.com/office/officeart/2008/layout/PictureAccentList"/>
    <dgm:cxn modelId="{51767C68-DCC7-4F60-A6F0-48E73385666F}" type="presOf" srcId="{04CCD026-654D-4023-96BF-0BA69D5E6B7C}" destId="{ABAC5900-0221-4D4E-86FB-415DE3BEE33C}" srcOrd="0" destOrd="0" presId="urn:microsoft.com/office/officeart/2008/layout/PictureAccentList"/>
    <dgm:cxn modelId="{2EFBA0FE-B585-4803-B904-5F4A8F50700A}" type="presOf" srcId="{5AACBC5A-D2AA-4CF3-BCA6-307F8206994C}" destId="{B956B669-3ACD-4949-AA75-4164D8A432E1}" srcOrd="0" destOrd="0" presId="urn:microsoft.com/office/officeart/2008/layout/PictureAccentList"/>
    <dgm:cxn modelId="{98B23E28-50E8-4DB1-AF50-21ED9705D032}" srcId="{992D1E85-DCD3-4A1D-9E22-FB26B7D3CC95}" destId="{5AACBC5A-D2AA-4CF3-BCA6-307F8206994C}" srcOrd="0" destOrd="0" parTransId="{7B607B95-84EE-4963-93BC-4C2842C32015}" sibTransId="{DA53862B-9AD0-4088-8CEE-8C43EE9E7A22}"/>
    <dgm:cxn modelId="{B763E3B9-6E2D-4F1B-9292-7FE17F8B8EA5}" srcId="{5AACBC5A-D2AA-4CF3-BCA6-307F8206994C}" destId="{231CEDC0-E761-42CA-8101-F5C276158A23}" srcOrd="3" destOrd="0" parTransId="{84941B58-D30F-4B50-8C6A-AA1955A7F3A9}" sibTransId="{CD01905C-2560-4191-8B00-A0567E95C6C8}"/>
    <dgm:cxn modelId="{6FB392AF-A8E5-4E25-9530-43E9D13496DB}" srcId="{5AACBC5A-D2AA-4CF3-BCA6-307F8206994C}" destId="{04CCD026-654D-4023-96BF-0BA69D5E6B7C}" srcOrd="1" destOrd="0" parTransId="{96084B10-1BFF-4895-A2C3-D8B4349E6EE4}" sibTransId="{B0455CE9-5C06-40EE-BE8F-A0EDE010D0C2}"/>
    <dgm:cxn modelId="{B120E788-3963-48A0-AC40-E9E6123E35EA}" type="presOf" srcId="{842129CF-4CFF-475C-8314-99A682A03523}" destId="{24DD3ADF-6319-4BB4-BC2E-DD260B786A29}" srcOrd="0" destOrd="0" presId="urn:microsoft.com/office/officeart/2008/layout/PictureAccentList"/>
    <dgm:cxn modelId="{2ABB75EC-CBA8-41CB-84C3-A81399AA499C}" type="presOf" srcId="{6BEE0893-5A63-4C77-A9D2-07EFE87F4EE5}" destId="{3D33F0F7-F7E7-4393-AFB1-3F7AA8488E33}" srcOrd="0" destOrd="0" presId="urn:microsoft.com/office/officeart/2008/layout/PictureAccentList"/>
    <dgm:cxn modelId="{AA2D191A-5E2C-4737-B9E2-F56D2D35A73C}" srcId="{5AACBC5A-D2AA-4CF3-BCA6-307F8206994C}" destId="{6BEE0893-5A63-4C77-A9D2-07EFE87F4EE5}" srcOrd="4" destOrd="0" parTransId="{671EFD88-AEAA-43D9-A5CA-6E991F7B7CC2}" sibTransId="{F8533E6B-F60B-4641-9344-CF90128D3091}"/>
    <dgm:cxn modelId="{C702D847-031C-45F2-A11D-99A43FC1DDA7}" srcId="{5AACBC5A-D2AA-4CF3-BCA6-307F8206994C}" destId="{842129CF-4CFF-475C-8314-99A682A03523}" srcOrd="0" destOrd="0" parTransId="{C2E00F5D-5104-44B9-8D2D-2BF7CCF25479}" sibTransId="{8BCD8F92-FD8A-4700-98B4-1D4496E517DB}"/>
    <dgm:cxn modelId="{B03B82E8-7BBB-418A-A8AE-24579EE7735A}" srcId="{5AACBC5A-D2AA-4CF3-BCA6-307F8206994C}" destId="{5F8E9BE6-91D5-4C62-BFED-298A71D6D669}" srcOrd="2" destOrd="0" parTransId="{5F482F22-86AE-4CC9-8123-247C4C55C24B}" sibTransId="{E6DE5E4D-B351-46EF-8E04-6983B332F80F}"/>
    <dgm:cxn modelId="{988E8716-BB9E-4AC1-A1EA-6A99DC40BFA7}" type="presParOf" srcId="{DE3B206E-3FAE-40B3-A2D5-052B90FE44B5}" destId="{3C636DF9-33C1-4CE2-BC6B-533380FBEFC1}" srcOrd="0" destOrd="0" presId="urn:microsoft.com/office/officeart/2008/layout/PictureAccentList"/>
    <dgm:cxn modelId="{C12A90C9-F611-48BA-947F-0763D3E3D7B6}" type="presParOf" srcId="{3C636DF9-33C1-4CE2-BC6B-533380FBEFC1}" destId="{6F7014A2-85CD-464C-B30B-E15A9D19F416}" srcOrd="0" destOrd="0" presId="urn:microsoft.com/office/officeart/2008/layout/PictureAccentList"/>
    <dgm:cxn modelId="{6FBFB390-2D5E-4EEA-8AA8-3544E4271B87}" type="presParOf" srcId="{6F7014A2-85CD-464C-B30B-E15A9D19F416}" destId="{B956B669-3ACD-4949-AA75-4164D8A432E1}" srcOrd="0" destOrd="0" presId="urn:microsoft.com/office/officeart/2008/layout/PictureAccentList"/>
    <dgm:cxn modelId="{9BCB08E8-FB5D-4AFD-AFA2-B5CDD1B496A4}" type="presParOf" srcId="{3C636DF9-33C1-4CE2-BC6B-533380FBEFC1}" destId="{BE999B03-42C5-4A87-B863-977584792C45}" srcOrd="1" destOrd="0" presId="urn:microsoft.com/office/officeart/2008/layout/PictureAccentList"/>
    <dgm:cxn modelId="{A14B847E-3EE1-4ABB-B1A9-ECD55EA83FFD}" type="presParOf" srcId="{BE999B03-42C5-4A87-B863-977584792C45}" destId="{92DF47E4-6BF2-49B8-BC03-E82BA74188E2}" srcOrd="0" destOrd="0" presId="urn:microsoft.com/office/officeart/2008/layout/PictureAccentList"/>
    <dgm:cxn modelId="{49ED6613-50A3-4547-86E8-3FF4AA603C7E}" type="presParOf" srcId="{92DF47E4-6BF2-49B8-BC03-E82BA74188E2}" destId="{6856B3E6-BDDD-4827-A40E-622BEDEA8019}" srcOrd="0" destOrd="0" presId="urn:microsoft.com/office/officeart/2008/layout/PictureAccentList"/>
    <dgm:cxn modelId="{F0E964FE-4F21-4D6D-BFC3-872D50CAF5D8}" type="presParOf" srcId="{92DF47E4-6BF2-49B8-BC03-E82BA74188E2}" destId="{24DD3ADF-6319-4BB4-BC2E-DD260B786A29}" srcOrd="1" destOrd="0" presId="urn:microsoft.com/office/officeart/2008/layout/PictureAccentList"/>
    <dgm:cxn modelId="{195DCD62-B3A3-4EFC-94EB-DCC73308BD90}" type="presParOf" srcId="{BE999B03-42C5-4A87-B863-977584792C45}" destId="{D635C89C-4B1C-4CE9-A63F-914486A4D4A3}" srcOrd="1" destOrd="0" presId="urn:microsoft.com/office/officeart/2008/layout/PictureAccentList"/>
    <dgm:cxn modelId="{0064A4B7-F3B4-4BFF-A81C-2F43ADD87BBA}" type="presParOf" srcId="{D635C89C-4B1C-4CE9-A63F-914486A4D4A3}" destId="{AC370A4A-443C-48AC-A7BF-05B268C48AED}" srcOrd="0" destOrd="0" presId="urn:microsoft.com/office/officeart/2008/layout/PictureAccentList"/>
    <dgm:cxn modelId="{C5C8DEFD-37B3-4231-97A6-3D73F5910842}" type="presParOf" srcId="{D635C89C-4B1C-4CE9-A63F-914486A4D4A3}" destId="{ABAC5900-0221-4D4E-86FB-415DE3BEE33C}" srcOrd="1" destOrd="0" presId="urn:microsoft.com/office/officeart/2008/layout/PictureAccentList"/>
    <dgm:cxn modelId="{FC6E167A-B474-49ED-8BC4-C6B98F05B28B}" type="presParOf" srcId="{BE999B03-42C5-4A87-B863-977584792C45}" destId="{4DBFDB7C-CE5F-469E-B5C0-D68E23BCBA13}" srcOrd="2" destOrd="0" presId="urn:microsoft.com/office/officeart/2008/layout/PictureAccentList"/>
    <dgm:cxn modelId="{287272F3-C781-4666-B02D-276E419DBADB}" type="presParOf" srcId="{4DBFDB7C-CE5F-469E-B5C0-D68E23BCBA13}" destId="{B3C872AE-A390-4F08-AE82-2EEC8433EAD6}" srcOrd="0" destOrd="0" presId="urn:microsoft.com/office/officeart/2008/layout/PictureAccentList"/>
    <dgm:cxn modelId="{EA71046B-9AA6-48FD-8172-2BBF6C6543E6}" type="presParOf" srcId="{4DBFDB7C-CE5F-469E-B5C0-D68E23BCBA13}" destId="{83A2D712-F709-4616-B96D-437C93AACD86}" srcOrd="1" destOrd="0" presId="urn:microsoft.com/office/officeart/2008/layout/PictureAccentList"/>
    <dgm:cxn modelId="{3179778C-1969-44DA-93C4-00F60F509BAA}" type="presParOf" srcId="{BE999B03-42C5-4A87-B863-977584792C45}" destId="{33D032C3-F1C8-4586-AE00-C636B8BB4C76}" srcOrd="3" destOrd="0" presId="urn:microsoft.com/office/officeart/2008/layout/PictureAccentList"/>
    <dgm:cxn modelId="{956C90EE-9914-4586-A790-091322AB3F6D}" type="presParOf" srcId="{33D032C3-F1C8-4586-AE00-C636B8BB4C76}" destId="{83714F34-7F46-423B-8551-9BB3E6280599}" srcOrd="0" destOrd="0" presId="urn:microsoft.com/office/officeart/2008/layout/PictureAccentList"/>
    <dgm:cxn modelId="{E88A6235-62BB-493D-93C8-12E760828550}" type="presParOf" srcId="{33D032C3-F1C8-4586-AE00-C636B8BB4C76}" destId="{3A073C9B-1602-4393-96E0-4D212F6C77BD}" srcOrd="1" destOrd="0" presId="urn:microsoft.com/office/officeart/2008/layout/PictureAccentList"/>
    <dgm:cxn modelId="{4928DBCE-4676-4842-B33F-C4CAB4823414}" type="presParOf" srcId="{BE999B03-42C5-4A87-B863-977584792C45}" destId="{88520510-D65B-4972-A7C2-8E85DDE00AD9}" srcOrd="4" destOrd="0" presId="urn:microsoft.com/office/officeart/2008/layout/PictureAccentList"/>
    <dgm:cxn modelId="{6CE78C8F-E29D-4ACC-A3EC-B9E9BE99CF71}" type="presParOf" srcId="{88520510-D65B-4972-A7C2-8E85DDE00AD9}" destId="{6FBE1ED6-439B-4146-B9BF-7F4B6E123E46}" srcOrd="0" destOrd="0" presId="urn:microsoft.com/office/officeart/2008/layout/PictureAccentList"/>
    <dgm:cxn modelId="{3B120CC7-6BB5-4143-A7A4-3E16174C4D7C}" type="presParOf" srcId="{88520510-D65B-4972-A7C2-8E85DDE00AD9}" destId="{3D33F0F7-F7E7-4393-AFB1-3F7AA8488E33}" srcOrd="1" destOrd="0" presId="urn:microsoft.com/office/officeart/2008/layout/PictureAccentList"/>
  </dgm:cxnLst>
  <dgm:bg/>
  <dgm:whole/>
  <dgm:extLst>
    <a:ext uri="{C62137D5-CB1D-491B-B009-E17868A290BF}"/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92D1E85-DCD3-4A1D-9E22-FB26B7D3CC95}" type="doc">
      <dgm:prSet loTypeId="urn:microsoft.com/office/officeart/2008/layout/PictureAccentList" loCatId="list" qsTypeId="urn:microsoft.com/office/officeart/2005/8/quickstyle/3d1" qsCatId="3D" csTypeId="urn:microsoft.com/office/officeart/2005/8/colors/accent1_3" csCatId="accent1" phldr="1"/>
      <dgm:spPr/>
      <dgm:t>
        <a:bodyPr/>
        <a:lstStyle/>
        <a:p>
          <a:endParaRPr lang="cs-CZ"/>
        </a:p>
      </dgm:t>
    </dgm:pt>
    <dgm:pt modelId="{5AACBC5A-D2AA-4CF3-BCA6-307F8206994C}">
      <dgm:prSet phldrT="[Text]"/>
      <dgm:spPr/>
      <dgm:t>
        <a:bodyPr/>
        <a:lstStyle/>
        <a:p>
          <a:pPr algn="l"/>
          <a:r>
            <a:rPr lang="cs-CZ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Výběr vzorku pro kvalitativní část </a:t>
          </a:r>
          <a:endParaRPr lang="cs-CZ" dirty="0"/>
        </a:p>
      </dgm:t>
    </dgm:pt>
    <dgm:pt modelId="{7B607B95-84EE-4963-93BC-4C2842C32015}" type="parTrans" cxnId="{98B23E28-50E8-4DB1-AF50-21ED9705D032}">
      <dgm:prSet/>
      <dgm:spPr/>
      <dgm:t>
        <a:bodyPr/>
        <a:lstStyle/>
        <a:p>
          <a:endParaRPr lang="cs-CZ"/>
        </a:p>
      </dgm:t>
    </dgm:pt>
    <dgm:pt modelId="{DA53862B-9AD0-4088-8CEE-8C43EE9E7A22}" type="sibTrans" cxnId="{98B23E28-50E8-4DB1-AF50-21ED9705D032}">
      <dgm:prSet/>
      <dgm:spPr/>
      <dgm:t>
        <a:bodyPr/>
        <a:lstStyle/>
        <a:p>
          <a:endParaRPr lang="cs-CZ"/>
        </a:p>
      </dgm:t>
    </dgm:pt>
    <dgm:pt modelId="{842129CF-4CFF-475C-8314-99A682A03523}">
      <dgm:prSet phldrT="[Text]" custT="1"/>
      <dgm:spPr/>
      <dgm:t>
        <a:bodyPr/>
        <a:lstStyle/>
        <a:p>
          <a:pPr algn="l"/>
          <a:r>
            <a:rPr lang="cs-CZ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Střední průmyslová škola a Vyšší odborná škola technická Brno</a:t>
          </a:r>
          <a:endParaRPr lang="cs-CZ" sz="1600" dirty="0"/>
        </a:p>
      </dgm:t>
    </dgm:pt>
    <dgm:pt modelId="{C2E00F5D-5104-44B9-8D2D-2BF7CCF25479}" type="parTrans" cxnId="{C702D847-031C-45F2-A11D-99A43FC1DDA7}">
      <dgm:prSet/>
      <dgm:spPr/>
      <dgm:t>
        <a:bodyPr/>
        <a:lstStyle/>
        <a:p>
          <a:endParaRPr lang="cs-CZ"/>
        </a:p>
      </dgm:t>
    </dgm:pt>
    <dgm:pt modelId="{8BCD8F92-FD8A-4700-98B4-1D4496E517DB}" type="sibTrans" cxnId="{C702D847-031C-45F2-A11D-99A43FC1DDA7}">
      <dgm:prSet/>
      <dgm:spPr/>
      <dgm:t>
        <a:bodyPr/>
        <a:lstStyle/>
        <a:p>
          <a:endParaRPr lang="cs-CZ"/>
        </a:p>
      </dgm:t>
    </dgm:pt>
    <dgm:pt modelId="{04CCD026-654D-4023-96BF-0BA69D5E6B7C}">
      <dgm:prSet phldrT="[Text]" custT="1"/>
      <dgm:spPr/>
      <dgm:t>
        <a:bodyPr/>
        <a:lstStyle/>
        <a:p>
          <a:pPr algn="l"/>
          <a:r>
            <a:rPr lang="cs-CZ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Střední škola hotelnictví a gastronomie SČMSD Praha, s.r.o., Praha 9 – Klánovice</a:t>
          </a:r>
          <a:endParaRPr lang="cs-CZ" sz="1600" dirty="0"/>
        </a:p>
      </dgm:t>
    </dgm:pt>
    <dgm:pt modelId="{96084B10-1BFF-4895-A2C3-D8B4349E6EE4}" type="parTrans" cxnId="{6FB392AF-A8E5-4E25-9530-43E9D13496DB}">
      <dgm:prSet/>
      <dgm:spPr/>
      <dgm:t>
        <a:bodyPr/>
        <a:lstStyle/>
        <a:p>
          <a:endParaRPr lang="cs-CZ"/>
        </a:p>
      </dgm:t>
    </dgm:pt>
    <dgm:pt modelId="{B0455CE9-5C06-40EE-BE8F-A0EDE010D0C2}" type="sibTrans" cxnId="{6FB392AF-A8E5-4E25-9530-43E9D13496DB}">
      <dgm:prSet/>
      <dgm:spPr/>
      <dgm:t>
        <a:bodyPr/>
        <a:lstStyle/>
        <a:p>
          <a:endParaRPr lang="cs-CZ"/>
        </a:p>
      </dgm:t>
    </dgm:pt>
    <dgm:pt modelId="{5F8E9BE6-91D5-4C62-BFED-298A71D6D669}">
      <dgm:prSet phldrT="[Text]" custT="1"/>
      <dgm:spPr/>
      <dgm:t>
        <a:bodyPr/>
        <a:lstStyle/>
        <a:p>
          <a:pPr algn="l"/>
          <a:r>
            <a:rPr lang="cs-CZ" sz="1600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Vyšší odborná škola potravinářská a Střední průmyslová škola mlékárenská Kroměříž</a:t>
          </a:r>
          <a:endParaRPr lang="cs-CZ" sz="1600" dirty="0"/>
        </a:p>
      </dgm:t>
    </dgm:pt>
    <dgm:pt modelId="{5F482F22-86AE-4CC9-8123-247C4C55C24B}" type="parTrans" cxnId="{B03B82E8-7BBB-418A-A8AE-24579EE7735A}">
      <dgm:prSet/>
      <dgm:spPr/>
      <dgm:t>
        <a:bodyPr/>
        <a:lstStyle/>
        <a:p>
          <a:endParaRPr lang="cs-CZ"/>
        </a:p>
      </dgm:t>
    </dgm:pt>
    <dgm:pt modelId="{E6DE5E4D-B351-46EF-8E04-6983B332F80F}" type="sibTrans" cxnId="{B03B82E8-7BBB-418A-A8AE-24579EE7735A}">
      <dgm:prSet/>
      <dgm:spPr/>
      <dgm:t>
        <a:bodyPr/>
        <a:lstStyle/>
        <a:p>
          <a:endParaRPr lang="cs-CZ"/>
        </a:p>
      </dgm:t>
    </dgm:pt>
    <dgm:pt modelId="{231CEDC0-E761-42CA-8101-F5C276158A23}">
      <dgm:prSet phldrT="[Text]" custT="1"/>
      <dgm:spPr/>
      <dgm:t>
        <a:bodyPr/>
        <a:lstStyle/>
        <a:p>
          <a:pPr algn="l"/>
          <a:r>
            <a:rPr lang="cs-CZ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Střední odborná škola podnikatelská Trutnov, s.r.o.</a:t>
          </a:r>
          <a:endParaRPr lang="cs-CZ" sz="1600" dirty="0"/>
        </a:p>
      </dgm:t>
    </dgm:pt>
    <dgm:pt modelId="{84941B58-D30F-4B50-8C6A-AA1955A7F3A9}" type="parTrans" cxnId="{B763E3B9-6E2D-4F1B-9292-7FE17F8B8EA5}">
      <dgm:prSet/>
      <dgm:spPr/>
      <dgm:t>
        <a:bodyPr/>
        <a:lstStyle/>
        <a:p>
          <a:endParaRPr lang="cs-CZ"/>
        </a:p>
      </dgm:t>
    </dgm:pt>
    <dgm:pt modelId="{CD01905C-2560-4191-8B00-A0567E95C6C8}" type="sibTrans" cxnId="{B763E3B9-6E2D-4F1B-9292-7FE17F8B8EA5}">
      <dgm:prSet/>
      <dgm:spPr/>
      <dgm:t>
        <a:bodyPr/>
        <a:lstStyle/>
        <a:p>
          <a:endParaRPr lang="cs-CZ"/>
        </a:p>
      </dgm:t>
    </dgm:pt>
    <dgm:pt modelId="{6BEE0893-5A63-4C77-A9D2-07EFE87F4EE5}">
      <dgm:prSet phldrT="[Text]" custT="1"/>
      <dgm:spPr/>
      <dgm:t>
        <a:bodyPr/>
        <a:lstStyle/>
        <a:p>
          <a:pPr algn="l"/>
          <a:r>
            <a:rPr lang="cs-CZ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Střední zemědělská škola Písek</a:t>
          </a:r>
          <a:endParaRPr lang="cs-CZ" sz="1600" dirty="0"/>
        </a:p>
      </dgm:t>
    </dgm:pt>
    <dgm:pt modelId="{671EFD88-AEAA-43D9-A5CA-6E991F7B7CC2}" type="parTrans" cxnId="{AA2D191A-5E2C-4737-B9E2-F56D2D35A73C}">
      <dgm:prSet/>
      <dgm:spPr/>
      <dgm:t>
        <a:bodyPr/>
        <a:lstStyle/>
        <a:p>
          <a:endParaRPr lang="cs-CZ"/>
        </a:p>
      </dgm:t>
    </dgm:pt>
    <dgm:pt modelId="{F8533E6B-F60B-4641-9344-CF90128D3091}" type="sibTrans" cxnId="{AA2D191A-5E2C-4737-B9E2-F56D2D35A73C}">
      <dgm:prSet/>
      <dgm:spPr/>
      <dgm:t>
        <a:bodyPr/>
        <a:lstStyle/>
        <a:p>
          <a:endParaRPr lang="cs-CZ"/>
        </a:p>
      </dgm:t>
    </dgm:pt>
    <dgm:pt modelId="{DE3B206E-3FAE-40B3-A2D5-052B90FE44B5}" type="pres">
      <dgm:prSet presAssocID="{992D1E85-DCD3-4A1D-9E22-FB26B7D3CC95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cs-CZ"/>
        </a:p>
      </dgm:t>
    </dgm:pt>
    <dgm:pt modelId="{3C636DF9-33C1-4CE2-BC6B-533380FBEFC1}" type="pres">
      <dgm:prSet presAssocID="{5AACBC5A-D2AA-4CF3-BCA6-307F8206994C}" presName="root" presStyleCnt="0">
        <dgm:presLayoutVars>
          <dgm:chMax/>
          <dgm:chPref val="4"/>
        </dgm:presLayoutVars>
      </dgm:prSet>
      <dgm:spPr/>
    </dgm:pt>
    <dgm:pt modelId="{6F7014A2-85CD-464C-B30B-E15A9D19F416}" type="pres">
      <dgm:prSet presAssocID="{5AACBC5A-D2AA-4CF3-BCA6-307F8206994C}" presName="rootComposite" presStyleCnt="0">
        <dgm:presLayoutVars/>
      </dgm:prSet>
      <dgm:spPr/>
    </dgm:pt>
    <dgm:pt modelId="{B956B669-3ACD-4949-AA75-4164D8A432E1}" type="pres">
      <dgm:prSet presAssocID="{5AACBC5A-D2AA-4CF3-BCA6-307F8206994C}" presName="rootText" presStyleLbl="node0" presStyleIdx="0" presStyleCnt="1">
        <dgm:presLayoutVars>
          <dgm:chMax/>
          <dgm:chPref val="4"/>
        </dgm:presLayoutVars>
      </dgm:prSet>
      <dgm:spPr/>
      <dgm:t>
        <a:bodyPr/>
        <a:lstStyle/>
        <a:p>
          <a:endParaRPr lang="cs-CZ"/>
        </a:p>
      </dgm:t>
    </dgm:pt>
    <dgm:pt modelId="{BE999B03-42C5-4A87-B863-977584792C45}" type="pres">
      <dgm:prSet presAssocID="{5AACBC5A-D2AA-4CF3-BCA6-307F8206994C}" presName="childShape" presStyleCnt="0">
        <dgm:presLayoutVars>
          <dgm:chMax val="0"/>
          <dgm:chPref val="0"/>
        </dgm:presLayoutVars>
      </dgm:prSet>
      <dgm:spPr/>
    </dgm:pt>
    <dgm:pt modelId="{92DF47E4-6BF2-49B8-BC03-E82BA74188E2}" type="pres">
      <dgm:prSet presAssocID="{842129CF-4CFF-475C-8314-99A682A03523}" presName="childComposite" presStyleCnt="0">
        <dgm:presLayoutVars>
          <dgm:chMax val="0"/>
          <dgm:chPref val="0"/>
        </dgm:presLayoutVars>
      </dgm:prSet>
      <dgm:spPr/>
    </dgm:pt>
    <dgm:pt modelId="{6856B3E6-BDDD-4827-A40E-622BEDEA8019}" type="pres">
      <dgm:prSet presAssocID="{842129CF-4CFF-475C-8314-99A682A03523}" presName="Image" presStyleLbl="node1" presStyleIdx="0" presStyleCnt="5"/>
      <dgm:spPr>
        <a:blipFill>
          <a:blip xmlns:r="http://schemas.openxmlformats.org/officeDocument/2006/relationships" r:embed="rId1" cstate="print">
            <a:duotone>
              <a:schemeClr val="accent1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1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/>
            </a:extLst>
          </a:blip>
          <a:srcRect/>
          <a:stretch>
            <a:fillRect l="-25000" r="-25000"/>
          </a:stretch>
        </a:blipFill>
      </dgm:spPr>
    </dgm:pt>
    <dgm:pt modelId="{24DD3ADF-6319-4BB4-BC2E-DD260B786A29}" type="pres">
      <dgm:prSet presAssocID="{842129CF-4CFF-475C-8314-99A682A03523}" presName="childText" presStyleLbl="ln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D635C89C-4B1C-4CE9-A63F-914486A4D4A3}" type="pres">
      <dgm:prSet presAssocID="{04CCD026-654D-4023-96BF-0BA69D5E6B7C}" presName="childComposite" presStyleCnt="0">
        <dgm:presLayoutVars>
          <dgm:chMax val="0"/>
          <dgm:chPref val="0"/>
        </dgm:presLayoutVars>
      </dgm:prSet>
      <dgm:spPr/>
    </dgm:pt>
    <dgm:pt modelId="{AC370A4A-443C-48AC-A7BF-05B268C48AED}" type="pres">
      <dgm:prSet presAssocID="{04CCD026-654D-4023-96BF-0BA69D5E6B7C}" presName="Image" presStyleLbl="node1" presStyleIdx="1" presStyleCnt="5"/>
      <dgm:spPr>
        <a:blipFill>
          <a:blip xmlns:r="http://schemas.openxmlformats.org/officeDocument/2006/relationships" r:embed="rId2" cstate="print">
            <a:duotone>
              <a:schemeClr val="accent1">
                <a:hueOff val="76561"/>
                <a:satOff val="-1098"/>
                <a:lumOff val="6404"/>
                <a:alphaOff val="0"/>
                <a:shade val="20000"/>
                <a:satMod val="200000"/>
              </a:schemeClr>
              <a:schemeClr val="accent1">
                <a:hueOff val="76561"/>
                <a:satOff val="-1098"/>
                <a:lumOff val="6404"/>
                <a:alphaOff val="0"/>
                <a:tint val="12000"/>
                <a:satMod val="190000"/>
              </a:schemeClr>
            </a:duotone>
            <a:extLst>
              <a:ext uri="{28A0092B-C50C-407E-A947-70E740481C1C}"/>
            </a:extLst>
          </a:blip>
          <a:srcRect/>
          <a:stretch>
            <a:fillRect l="-27000" r="-27000"/>
          </a:stretch>
        </a:blipFill>
      </dgm:spPr>
    </dgm:pt>
    <dgm:pt modelId="{ABAC5900-0221-4D4E-86FB-415DE3BEE33C}" type="pres">
      <dgm:prSet presAssocID="{04CCD026-654D-4023-96BF-0BA69D5E6B7C}" presName="childText" presStyleLbl="ln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4DBFDB7C-CE5F-469E-B5C0-D68E23BCBA13}" type="pres">
      <dgm:prSet presAssocID="{5F8E9BE6-91D5-4C62-BFED-298A71D6D669}" presName="childComposite" presStyleCnt="0">
        <dgm:presLayoutVars>
          <dgm:chMax val="0"/>
          <dgm:chPref val="0"/>
        </dgm:presLayoutVars>
      </dgm:prSet>
      <dgm:spPr/>
    </dgm:pt>
    <dgm:pt modelId="{B3C872AE-A390-4F08-AE82-2EEC8433EAD6}" type="pres">
      <dgm:prSet presAssocID="{5F8E9BE6-91D5-4C62-BFED-298A71D6D669}" presName="Image" presStyleLbl="node1" presStyleIdx="2" presStyleCnt="5"/>
      <dgm:spPr>
        <a:blipFill>
          <a:blip xmlns:r="http://schemas.openxmlformats.org/officeDocument/2006/relationships" r:embed="rId3" cstate="print">
            <a:duotone>
              <a:schemeClr val="accent1">
                <a:hueOff val="153123"/>
                <a:satOff val="-2196"/>
                <a:lumOff val="12807"/>
                <a:alphaOff val="0"/>
                <a:shade val="20000"/>
                <a:satMod val="200000"/>
              </a:schemeClr>
              <a:schemeClr val="accent1">
                <a:hueOff val="153123"/>
                <a:satOff val="-2196"/>
                <a:lumOff val="12807"/>
                <a:alphaOff val="0"/>
                <a:tint val="12000"/>
                <a:satMod val="190000"/>
              </a:schemeClr>
            </a:duotone>
            <a:extLst>
              <a:ext uri="{28A0092B-C50C-407E-A947-70E740481C1C}"/>
            </a:extLst>
          </a:blip>
          <a:srcRect/>
          <a:stretch>
            <a:fillRect l="-20000" r="-20000"/>
          </a:stretch>
        </a:blipFill>
      </dgm:spPr>
      <dgm:t>
        <a:bodyPr/>
        <a:lstStyle/>
        <a:p>
          <a:endParaRPr lang="cs-CZ"/>
        </a:p>
      </dgm:t>
    </dgm:pt>
    <dgm:pt modelId="{83A2D712-F709-4616-B96D-437C93AACD86}" type="pres">
      <dgm:prSet presAssocID="{5F8E9BE6-91D5-4C62-BFED-298A71D6D669}" presName="childText" presStyleLbl="ln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33D032C3-F1C8-4586-AE00-C636B8BB4C76}" type="pres">
      <dgm:prSet presAssocID="{231CEDC0-E761-42CA-8101-F5C276158A23}" presName="childComposite" presStyleCnt="0">
        <dgm:presLayoutVars>
          <dgm:chMax val="0"/>
          <dgm:chPref val="0"/>
        </dgm:presLayoutVars>
      </dgm:prSet>
      <dgm:spPr/>
    </dgm:pt>
    <dgm:pt modelId="{83714F34-7F46-423B-8551-9BB3E6280599}" type="pres">
      <dgm:prSet presAssocID="{231CEDC0-E761-42CA-8101-F5C276158A23}" presName="Image" presStyleLbl="node1" presStyleIdx="3" presStyleCnt="5"/>
      <dgm:spPr>
        <a:blipFill>
          <a:blip xmlns:r="http://schemas.openxmlformats.org/officeDocument/2006/relationships" r:embed="rId4">
            <a:duotone>
              <a:schemeClr val="accent1">
                <a:hueOff val="229684"/>
                <a:satOff val="-3294"/>
                <a:lumOff val="19211"/>
                <a:alphaOff val="0"/>
                <a:shade val="20000"/>
                <a:satMod val="200000"/>
              </a:schemeClr>
              <a:schemeClr val="accent1">
                <a:hueOff val="229684"/>
                <a:satOff val="-3294"/>
                <a:lumOff val="19211"/>
                <a:alphaOff val="0"/>
                <a:tint val="12000"/>
                <a:satMod val="190000"/>
              </a:schemeClr>
            </a:duotone>
            <a:extLst>
              <a:ext uri="{28A0092B-C50C-407E-A947-70E740481C1C}"/>
            </a:extLst>
          </a:blip>
          <a:srcRect/>
          <a:stretch>
            <a:fillRect l="-18000" r="-18000"/>
          </a:stretch>
        </a:blipFill>
      </dgm:spPr>
    </dgm:pt>
    <dgm:pt modelId="{3A073C9B-1602-4393-96E0-4D212F6C77BD}" type="pres">
      <dgm:prSet presAssocID="{231CEDC0-E761-42CA-8101-F5C276158A23}" presName="childText" presStyleLbl="ln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88520510-D65B-4972-A7C2-8E85DDE00AD9}" type="pres">
      <dgm:prSet presAssocID="{6BEE0893-5A63-4C77-A9D2-07EFE87F4EE5}" presName="childComposite" presStyleCnt="0">
        <dgm:presLayoutVars>
          <dgm:chMax val="0"/>
          <dgm:chPref val="0"/>
        </dgm:presLayoutVars>
      </dgm:prSet>
      <dgm:spPr/>
    </dgm:pt>
    <dgm:pt modelId="{6FBE1ED6-439B-4146-B9BF-7F4B6E123E46}" type="pres">
      <dgm:prSet presAssocID="{6BEE0893-5A63-4C77-A9D2-07EFE87F4EE5}" presName="Image" presStyleLbl="node1" presStyleIdx="4" presStyleCnt="5"/>
      <dgm:spPr>
        <a:blipFill>
          <a:blip xmlns:r="http://schemas.openxmlformats.org/officeDocument/2006/relationships" r:embed="rId5" cstate="print">
            <a:duotone>
              <a:schemeClr val="accent1">
                <a:hueOff val="306246"/>
                <a:satOff val="-4392"/>
                <a:lumOff val="25615"/>
                <a:alphaOff val="0"/>
                <a:shade val="20000"/>
                <a:satMod val="200000"/>
              </a:schemeClr>
              <a:schemeClr val="accent1">
                <a:hueOff val="306246"/>
                <a:satOff val="-4392"/>
                <a:lumOff val="25615"/>
                <a:alphaOff val="0"/>
                <a:tint val="12000"/>
                <a:satMod val="190000"/>
              </a:schemeClr>
            </a:duotone>
            <a:extLst>
              <a:ext uri="{28A0092B-C50C-407E-A947-70E740481C1C}"/>
            </a:extLst>
          </a:blip>
          <a:srcRect/>
          <a:stretch>
            <a:fillRect l="-27000" r="-27000"/>
          </a:stretch>
        </a:blipFill>
      </dgm:spPr>
    </dgm:pt>
    <dgm:pt modelId="{3D33F0F7-F7E7-4393-AFB1-3F7AA8488E33}" type="pres">
      <dgm:prSet presAssocID="{6BEE0893-5A63-4C77-A9D2-07EFE87F4EE5}" presName="childText" presStyleLbl="ln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A6B8DD91-FFFB-4176-86C0-1D89AE7E1652}" type="presOf" srcId="{992D1E85-DCD3-4A1D-9E22-FB26B7D3CC95}" destId="{DE3B206E-3FAE-40B3-A2D5-052B90FE44B5}" srcOrd="0" destOrd="0" presId="urn:microsoft.com/office/officeart/2008/layout/PictureAccentList"/>
    <dgm:cxn modelId="{7F0723F2-12AC-4603-9D1A-D98FA11F119E}" type="presOf" srcId="{231CEDC0-E761-42CA-8101-F5C276158A23}" destId="{3A073C9B-1602-4393-96E0-4D212F6C77BD}" srcOrd="0" destOrd="0" presId="urn:microsoft.com/office/officeart/2008/layout/PictureAccentList"/>
    <dgm:cxn modelId="{579FFFD7-41FE-45B9-920E-4897F9EB0FAF}" type="presOf" srcId="{5AACBC5A-D2AA-4CF3-BCA6-307F8206994C}" destId="{B956B669-3ACD-4949-AA75-4164D8A432E1}" srcOrd="0" destOrd="0" presId="urn:microsoft.com/office/officeart/2008/layout/PictureAccentList"/>
    <dgm:cxn modelId="{98B23E28-50E8-4DB1-AF50-21ED9705D032}" srcId="{992D1E85-DCD3-4A1D-9E22-FB26B7D3CC95}" destId="{5AACBC5A-D2AA-4CF3-BCA6-307F8206994C}" srcOrd="0" destOrd="0" parTransId="{7B607B95-84EE-4963-93BC-4C2842C32015}" sibTransId="{DA53862B-9AD0-4088-8CEE-8C43EE9E7A22}"/>
    <dgm:cxn modelId="{A2433649-C567-4EB8-AD97-67F5A68AC369}" type="presOf" srcId="{5F8E9BE6-91D5-4C62-BFED-298A71D6D669}" destId="{83A2D712-F709-4616-B96D-437C93AACD86}" srcOrd="0" destOrd="0" presId="urn:microsoft.com/office/officeart/2008/layout/PictureAccentList"/>
    <dgm:cxn modelId="{D4AFFFC8-0935-4AC8-98ED-59638B4478D5}" type="presOf" srcId="{6BEE0893-5A63-4C77-A9D2-07EFE87F4EE5}" destId="{3D33F0F7-F7E7-4393-AFB1-3F7AA8488E33}" srcOrd="0" destOrd="0" presId="urn:microsoft.com/office/officeart/2008/layout/PictureAccentList"/>
    <dgm:cxn modelId="{D892F06F-402A-4CED-8C5C-FB1010E8AB6C}" type="presOf" srcId="{842129CF-4CFF-475C-8314-99A682A03523}" destId="{24DD3ADF-6319-4BB4-BC2E-DD260B786A29}" srcOrd="0" destOrd="0" presId="urn:microsoft.com/office/officeart/2008/layout/PictureAccentList"/>
    <dgm:cxn modelId="{B763E3B9-6E2D-4F1B-9292-7FE17F8B8EA5}" srcId="{5AACBC5A-D2AA-4CF3-BCA6-307F8206994C}" destId="{231CEDC0-E761-42CA-8101-F5C276158A23}" srcOrd="3" destOrd="0" parTransId="{84941B58-D30F-4B50-8C6A-AA1955A7F3A9}" sibTransId="{CD01905C-2560-4191-8B00-A0567E95C6C8}"/>
    <dgm:cxn modelId="{6FB392AF-A8E5-4E25-9530-43E9D13496DB}" srcId="{5AACBC5A-D2AA-4CF3-BCA6-307F8206994C}" destId="{04CCD026-654D-4023-96BF-0BA69D5E6B7C}" srcOrd="1" destOrd="0" parTransId="{96084B10-1BFF-4895-A2C3-D8B4349E6EE4}" sibTransId="{B0455CE9-5C06-40EE-BE8F-A0EDE010D0C2}"/>
    <dgm:cxn modelId="{2E9DD4D6-2FF7-489D-9B9C-9BE0FAD23ACB}" type="presOf" srcId="{04CCD026-654D-4023-96BF-0BA69D5E6B7C}" destId="{ABAC5900-0221-4D4E-86FB-415DE3BEE33C}" srcOrd="0" destOrd="0" presId="urn:microsoft.com/office/officeart/2008/layout/PictureAccentList"/>
    <dgm:cxn modelId="{AA2D191A-5E2C-4737-B9E2-F56D2D35A73C}" srcId="{5AACBC5A-D2AA-4CF3-BCA6-307F8206994C}" destId="{6BEE0893-5A63-4C77-A9D2-07EFE87F4EE5}" srcOrd="4" destOrd="0" parTransId="{671EFD88-AEAA-43D9-A5CA-6E991F7B7CC2}" sibTransId="{F8533E6B-F60B-4641-9344-CF90128D3091}"/>
    <dgm:cxn modelId="{C702D847-031C-45F2-A11D-99A43FC1DDA7}" srcId="{5AACBC5A-D2AA-4CF3-BCA6-307F8206994C}" destId="{842129CF-4CFF-475C-8314-99A682A03523}" srcOrd="0" destOrd="0" parTransId="{C2E00F5D-5104-44B9-8D2D-2BF7CCF25479}" sibTransId="{8BCD8F92-FD8A-4700-98B4-1D4496E517DB}"/>
    <dgm:cxn modelId="{B03B82E8-7BBB-418A-A8AE-24579EE7735A}" srcId="{5AACBC5A-D2AA-4CF3-BCA6-307F8206994C}" destId="{5F8E9BE6-91D5-4C62-BFED-298A71D6D669}" srcOrd="2" destOrd="0" parTransId="{5F482F22-86AE-4CC9-8123-247C4C55C24B}" sibTransId="{E6DE5E4D-B351-46EF-8E04-6983B332F80F}"/>
    <dgm:cxn modelId="{8145309C-8300-4A64-AF1E-50EA24913A7C}" type="presParOf" srcId="{DE3B206E-3FAE-40B3-A2D5-052B90FE44B5}" destId="{3C636DF9-33C1-4CE2-BC6B-533380FBEFC1}" srcOrd="0" destOrd="0" presId="urn:microsoft.com/office/officeart/2008/layout/PictureAccentList"/>
    <dgm:cxn modelId="{86FB69D6-AA16-44AB-8EEC-F4F11F65220A}" type="presParOf" srcId="{3C636DF9-33C1-4CE2-BC6B-533380FBEFC1}" destId="{6F7014A2-85CD-464C-B30B-E15A9D19F416}" srcOrd="0" destOrd="0" presId="urn:microsoft.com/office/officeart/2008/layout/PictureAccentList"/>
    <dgm:cxn modelId="{35571A6B-64C2-4D8D-89F4-6F1814C1F76E}" type="presParOf" srcId="{6F7014A2-85CD-464C-B30B-E15A9D19F416}" destId="{B956B669-3ACD-4949-AA75-4164D8A432E1}" srcOrd="0" destOrd="0" presId="urn:microsoft.com/office/officeart/2008/layout/PictureAccentList"/>
    <dgm:cxn modelId="{A02FB7F3-A428-4206-BEAC-42B2094BBBF6}" type="presParOf" srcId="{3C636DF9-33C1-4CE2-BC6B-533380FBEFC1}" destId="{BE999B03-42C5-4A87-B863-977584792C45}" srcOrd="1" destOrd="0" presId="urn:microsoft.com/office/officeart/2008/layout/PictureAccentList"/>
    <dgm:cxn modelId="{50C9FFA5-4AC6-4FDD-8414-6E4906F43253}" type="presParOf" srcId="{BE999B03-42C5-4A87-B863-977584792C45}" destId="{92DF47E4-6BF2-49B8-BC03-E82BA74188E2}" srcOrd="0" destOrd="0" presId="urn:microsoft.com/office/officeart/2008/layout/PictureAccentList"/>
    <dgm:cxn modelId="{55CF8AE1-123A-4FCB-95D4-B2043D2186D2}" type="presParOf" srcId="{92DF47E4-6BF2-49B8-BC03-E82BA74188E2}" destId="{6856B3E6-BDDD-4827-A40E-622BEDEA8019}" srcOrd="0" destOrd="0" presId="urn:microsoft.com/office/officeart/2008/layout/PictureAccentList"/>
    <dgm:cxn modelId="{D443D63F-1419-461B-B665-CA8084D2C1CA}" type="presParOf" srcId="{92DF47E4-6BF2-49B8-BC03-E82BA74188E2}" destId="{24DD3ADF-6319-4BB4-BC2E-DD260B786A29}" srcOrd="1" destOrd="0" presId="urn:microsoft.com/office/officeart/2008/layout/PictureAccentList"/>
    <dgm:cxn modelId="{D0511DD7-8D29-4EA0-8A5A-F0EF1088C5A9}" type="presParOf" srcId="{BE999B03-42C5-4A87-B863-977584792C45}" destId="{D635C89C-4B1C-4CE9-A63F-914486A4D4A3}" srcOrd="1" destOrd="0" presId="urn:microsoft.com/office/officeart/2008/layout/PictureAccentList"/>
    <dgm:cxn modelId="{1E92E4C6-6763-4139-8CE0-872883715F5F}" type="presParOf" srcId="{D635C89C-4B1C-4CE9-A63F-914486A4D4A3}" destId="{AC370A4A-443C-48AC-A7BF-05B268C48AED}" srcOrd="0" destOrd="0" presId="urn:microsoft.com/office/officeart/2008/layout/PictureAccentList"/>
    <dgm:cxn modelId="{81E92E63-D48C-4718-AE6D-5E99B5652E6B}" type="presParOf" srcId="{D635C89C-4B1C-4CE9-A63F-914486A4D4A3}" destId="{ABAC5900-0221-4D4E-86FB-415DE3BEE33C}" srcOrd="1" destOrd="0" presId="urn:microsoft.com/office/officeart/2008/layout/PictureAccentList"/>
    <dgm:cxn modelId="{CA80FAF2-BA55-48E3-97B0-C43924B5D8B4}" type="presParOf" srcId="{BE999B03-42C5-4A87-B863-977584792C45}" destId="{4DBFDB7C-CE5F-469E-B5C0-D68E23BCBA13}" srcOrd="2" destOrd="0" presId="urn:microsoft.com/office/officeart/2008/layout/PictureAccentList"/>
    <dgm:cxn modelId="{161D5205-B917-4B42-A165-F6F0FF78486D}" type="presParOf" srcId="{4DBFDB7C-CE5F-469E-B5C0-D68E23BCBA13}" destId="{B3C872AE-A390-4F08-AE82-2EEC8433EAD6}" srcOrd="0" destOrd="0" presId="urn:microsoft.com/office/officeart/2008/layout/PictureAccentList"/>
    <dgm:cxn modelId="{665EFD85-F8AA-4C7C-98DC-D372CAD3E17D}" type="presParOf" srcId="{4DBFDB7C-CE5F-469E-B5C0-D68E23BCBA13}" destId="{83A2D712-F709-4616-B96D-437C93AACD86}" srcOrd="1" destOrd="0" presId="urn:microsoft.com/office/officeart/2008/layout/PictureAccentList"/>
    <dgm:cxn modelId="{F6411BE4-DEB0-4E1C-A4A8-59DBCAA99F23}" type="presParOf" srcId="{BE999B03-42C5-4A87-B863-977584792C45}" destId="{33D032C3-F1C8-4586-AE00-C636B8BB4C76}" srcOrd="3" destOrd="0" presId="urn:microsoft.com/office/officeart/2008/layout/PictureAccentList"/>
    <dgm:cxn modelId="{CAAAA628-37F7-4F77-90FE-88F8320FD32D}" type="presParOf" srcId="{33D032C3-F1C8-4586-AE00-C636B8BB4C76}" destId="{83714F34-7F46-423B-8551-9BB3E6280599}" srcOrd="0" destOrd="0" presId="urn:microsoft.com/office/officeart/2008/layout/PictureAccentList"/>
    <dgm:cxn modelId="{033E2E6B-1AAB-49E6-B186-6D5428BF1F47}" type="presParOf" srcId="{33D032C3-F1C8-4586-AE00-C636B8BB4C76}" destId="{3A073C9B-1602-4393-96E0-4D212F6C77BD}" srcOrd="1" destOrd="0" presId="urn:microsoft.com/office/officeart/2008/layout/PictureAccentList"/>
    <dgm:cxn modelId="{96217002-0F06-449E-BC4B-A409C798D49D}" type="presParOf" srcId="{BE999B03-42C5-4A87-B863-977584792C45}" destId="{88520510-D65B-4972-A7C2-8E85DDE00AD9}" srcOrd="4" destOrd="0" presId="urn:microsoft.com/office/officeart/2008/layout/PictureAccentList"/>
    <dgm:cxn modelId="{65652A71-B252-4095-AC6A-645116F86C26}" type="presParOf" srcId="{88520510-D65B-4972-A7C2-8E85DDE00AD9}" destId="{6FBE1ED6-439B-4146-B9BF-7F4B6E123E46}" srcOrd="0" destOrd="0" presId="urn:microsoft.com/office/officeart/2008/layout/PictureAccentList"/>
    <dgm:cxn modelId="{DF9E5A49-18AF-4976-B5A8-C883683A4D06}" type="presParOf" srcId="{88520510-D65B-4972-A7C2-8E85DDE00AD9}" destId="{3D33F0F7-F7E7-4393-AFB1-3F7AA8488E33}" srcOrd="1" destOrd="0" presId="urn:microsoft.com/office/officeart/2008/layout/PictureAccentList"/>
  </dgm:cxnLst>
  <dgm:bg/>
  <dgm:whole/>
  <dgm:extLst>
    <a:ext uri="{C62137D5-CB1D-491B-B009-E17868A290BF}"/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92D1E85-DCD3-4A1D-9E22-FB26B7D3CC95}" type="doc">
      <dgm:prSet loTypeId="urn:microsoft.com/office/officeart/2008/layout/PictureAccentList" loCatId="list" qsTypeId="urn:microsoft.com/office/officeart/2005/8/quickstyle/3d1" qsCatId="3D" csTypeId="urn:microsoft.com/office/officeart/2005/8/colors/accent1_3" csCatId="accent1" phldr="1"/>
      <dgm:spPr/>
      <dgm:t>
        <a:bodyPr/>
        <a:lstStyle/>
        <a:p>
          <a:endParaRPr lang="cs-CZ"/>
        </a:p>
      </dgm:t>
    </dgm:pt>
    <dgm:pt modelId="{5AACBC5A-D2AA-4CF3-BCA6-307F8206994C}">
      <dgm:prSet phldrT="[Text]"/>
      <dgm:spPr/>
      <dgm:t>
        <a:bodyPr/>
        <a:lstStyle/>
        <a:p>
          <a:pPr algn="l"/>
          <a:r>
            <a:rPr lang="cs-CZ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Struktura informací</a:t>
          </a:r>
          <a:endParaRPr lang="cs-CZ" dirty="0"/>
        </a:p>
      </dgm:t>
    </dgm:pt>
    <dgm:pt modelId="{7B607B95-84EE-4963-93BC-4C2842C32015}" type="parTrans" cxnId="{98B23E28-50E8-4DB1-AF50-21ED9705D032}">
      <dgm:prSet/>
      <dgm:spPr/>
      <dgm:t>
        <a:bodyPr/>
        <a:lstStyle/>
        <a:p>
          <a:endParaRPr lang="cs-CZ"/>
        </a:p>
      </dgm:t>
    </dgm:pt>
    <dgm:pt modelId="{DA53862B-9AD0-4088-8CEE-8C43EE9E7A22}" type="sibTrans" cxnId="{98B23E28-50E8-4DB1-AF50-21ED9705D032}">
      <dgm:prSet/>
      <dgm:spPr/>
      <dgm:t>
        <a:bodyPr/>
        <a:lstStyle/>
        <a:p>
          <a:endParaRPr lang="cs-CZ"/>
        </a:p>
      </dgm:t>
    </dgm:pt>
    <dgm:pt modelId="{842129CF-4CFF-475C-8314-99A682A03523}">
      <dgm:prSet phldrT="[Text]"/>
      <dgm:spPr/>
      <dgm:t>
        <a:bodyPr/>
        <a:lstStyle/>
        <a:p>
          <a:pPr algn="l"/>
          <a:r>
            <a:rPr lang="pl-PL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Regionální kontext </a:t>
          </a:r>
          <a:endParaRPr lang="cs-CZ" dirty="0"/>
        </a:p>
      </dgm:t>
    </dgm:pt>
    <dgm:pt modelId="{C2E00F5D-5104-44B9-8D2D-2BF7CCF25479}" type="parTrans" cxnId="{C702D847-031C-45F2-A11D-99A43FC1DDA7}">
      <dgm:prSet/>
      <dgm:spPr/>
      <dgm:t>
        <a:bodyPr/>
        <a:lstStyle/>
        <a:p>
          <a:endParaRPr lang="cs-CZ"/>
        </a:p>
      </dgm:t>
    </dgm:pt>
    <dgm:pt modelId="{8BCD8F92-FD8A-4700-98B4-1D4496E517DB}" type="sibTrans" cxnId="{C702D847-031C-45F2-A11D-99A43FC1DDA7}">
      <dgm:prSet/>
      <dgm:spPr/>
      <dgm:t>
        <a:bodyPr/>
        <a:lstStyle/>
        <a:p>
          <a:endParaRPr lang="cs-CZ"/>
        </a:p>
      </dgm:t>
    </dgm:pt>
    <dgm:pt modelId="{04CCD026-654D-4023-96BF-0BA69D5E6B7C}">
      <dgm:prSet phldrT="[Text]"/>
      <dgm:spPr/>
      <dgm:t>
        <a:bodyPr/>
        <a:lstStyle/>
        <a:p>
          <a:pPr algn="l"/>
          <a:r>
            <a:rPr lang="pl-PL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Obecná charakteristika školy a realizovaných vzdělávacích programů</a:t>
          </a:r>
          <a:endParaRPr lang="cs-CZ" dirty="0"/>
        </a:p>
      </dgm:t>
    </dgm:pt>
    <dgm:pt modelId="{96084B10-1BFF-4895-A2C3-D8B4349E6EE4}" type="parTrans" cxnId="{6FB392AF-A8E5-4E25-9530-43E9D13496DB}">
      <dgm:prSet/>
      <dgm:spPr/>
      <dgm:t>
        <a:bodyPr/>
        <a:lstStyle/>
        <a:p>
          <a:endParaRPr lang="cs-CZ"/>
        </a:p>
      </dgm:t>
    </dgm:pt>
    <dgm:pt modelId="{B0455CE9-5C06-40EE-BE8F-A0EDE010D0C2}" type="sibTrans" cxnId="{6FB392AF-A8E5-4E25-9530-43E9D13496DB}">
      <dgm:prSet/>
      <dgm:spPr/>
      <dgm:t>
        <a:bodyPr/>
        <a:lstStyle/>
        <a:p>
          <a:endParaRPr lang="cs-CZ"/>
        </a:p>
      </dgm:t>
    </dgm:pt>
    <dgm:pt modelId="{5F8E9BE6-91D5-4C62-BFED-298A71D6D669}">
      <dgm:prSet phldrT="[Text]"/>
      <dgm:spPr/>
      <dgm:t>
        <a:bodyPr/>
        <a:lstStyle/>
        <a:p>
          <a:pPr algn="l"/>
          <a:r>
            <a:rPr lang="pl-PL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Sociální partnerství s vazbou na výuku včetně ŠVP </a:t>
          </a:r>
          <a:endParaRPr lang="cs-CZ" dirty="0"/>
        </a:p>
      </dgm:t>
    </dgm:pt>
    <dgm:pt modelId="{5F482F22-86AE-4CC9-8123-247C4C55C24B}" type="parTrans" cxnId="{B03B82E8-7BBB-418A-A8AE-24579EE7735A}">
      <dgm:prSet/>
      <dgm:spPr/>
      <dgm:t>
        <a:bodyPr/>
        <a:lstStyle/>
        <a:p>
          <a:endParaRPr lang="cs-CZ"/>
        </a:p>
      </dgm:t>
    </dgm:pt>
    <dgm:pt modelId="{E6DE5E4D-B351-46EF-8E04-6983B332F80F}" type="sibTrans" cxnId="{B03B82E8-7BBB-418A-A8AE-24579EE7735A}">
      <dgm:prSet/>
      <dgm:spPr/>
      <dgm:t>
        <a:bodyPr/>
        <a:lstStyle/>
        <a:p>
          <a:endParaRPr lang="cs-CZ"/>
        </a:p>
      </dgm:t>
    </dgm:pt>
    <dgm:pt modelId="{231CEDC0-E761-42CA-8101-F5C276158A23}">
      <dgm:prSet phldrT="[Text]"/>
      <dgm:spPr/>
      <dgm:t>
        <a:bodyPr/>
        <a:lstStyle/>
        <a:p>
          <a:pPr algn="l"/>
          <a:r>
            <a:rPr lang="cs-CZ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Shrnutí a doporučení </a:t>
          </a:r>
          <a:endParaRPr lang="cs-CZ" dirty="0"/>
        </a:p>
      </dgm:t>
    </dgm:pt>
    <dgm:pt modelId="{84941B58-D30F-4B50-8C6A-AA1955A7F3A9}" type="parTrans" cxnId="{B763E3B9-6E2D-4F1B-9292-7FE17F8B8EA5}">
      <dgm:prSet/>
      <dgm:spPr/>
      <dgm:t>
        <a:bodyPr/>
        <a:lstStyle/>
        <a:p>
          <a:endParaRPr lang="cs-CZ"/>
        </a:p>
      </dgm:t>
    </dgm:pt>
    <dgm:pt modelId="{CD01905C-2560-4191-8B00-A0567E95C6C8}" type="sibTrans" cxnId="{B763E3B9-6E2D-4F1B-9292-7FE17F8B8EA5}">
      <dgm:prSet/>
      <dgm:spPr/>
      <dgm:t>
        <a:bodyPr/>
        <a:lstStyle/>
        <a:p>
          <a:endParaRPr lang="cs-CZ"/>
        </a:p>
      </dgm:t>
    </dgm:pt>
    <dgm:pt modelId="{DE3B206E-3FAE-40B3-A2D5-052B90FE44B5}" type="pres">
      <dgm:prSet presAssocID="{992D1E85-DCD3-4A1D-9E22-FB26B7D3CC95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cs-CZ"/>
        </a:p>
      </dgm:t>
    </dgm:pt>
    <dgm:pt modelId="{3C636DF9-33C1-4CE2-BC6B-533380FBEFC1}" type="pres">
      <dgm:prSet presAssocID="{5AACBC5A-D2AA-4CF3-BCA6-307F8206994C}" presName="root" presStyleCnt="0">
        <dgm:presLayoutVars>
          <dgm:chMax/>
          <dgm:chPref val="4"/>
        </dgm:presLayoutVars>
      </dgm:prSet>
      <dgm:spPr/>
    </dgm:pt>
    <dgm:pt modelId="{6F7014A2-85CD-464C-B30B-E15A9D19F416}" type="pres">
      <dgm:prSet presAssocID="{5AACBC5A-D2AA-4CF3-BCA6-307F8206994C}" presName="rootComposite" presStyleCnt="0">
        <dgm:presLayoutVars/>
      </dgm:prSet>
      <dgm:spPr/>
    </dgm:pt>
    <dgm:pt modelId="{B956B669-3ACD-4949-AA75-4164D8A432E1}" type="pres">
      <dgm:prSet presAssocID="{5AACBC5A-D2AA-4CF3-BCA6-307F8206994C}" presName="rootText" presStyleLbl="node0" presStyleIdx="0" presStyleCnt="1" custLinFactNeighborY="-13328">
        <dgm:presLayoutVars>
          <dgm:chMax/>
          <dgm:chPref val="4"/>
        </dgm:presLayoutVars>
      </dgm:prSet>
      <dgm:spPr/>
      <dgm:t>
        <a:bodyPr/>
        <a:lstStyle/>
        <a:p>
          <a:endParaRPr lang="cs-CZ"/>
        </a:p>
      </dgm:t>
    </dgm:pt>
    <dgm:pt modelId="{BE999B03-42C5-4A87-B863-977584792C45}" type="pres">
      <dgm:prSet presAssocID="{5AACBC5A-D2AA-4CF3-BCA6-307F8206994C}" presName="childShape" presStyleCnt="0">
        <dgm:presLayoutVars>
          <dgm:chMax val="0"/>
          <dgm:chPref val="0"/>
        </dgm:presLayoutVars>
      </dgm:prSet>
      <dgm:spPr/>
    </dgm:pt>
    <dgm:pt modelId="{92DF47E4-6BF2-49B8-BC03-E82BA74188E2}" type="pres">
      <dgm:prSet presAssocID="{842129CF-4CFF-475C-8314-99A682A03523}" presName="childComposite" presStyleCnt="0">
        <dgm:presLayoutVars>
          <dgm:chMax val="0"/>
          <dgm:chPref val="0"/>
        </dgm:presLayoutVars>
      </dgm:prSet>
      <dgm:spPr/>
    </dgm:pt>
    <dgm:pt modelId="{6856B3E6-BDDD-4827-A40E-622BEDEA8019}" type="pres">
      <dgm:prSet presAssocID="{842129CF-4CFF-475C-8314-99A682A03523}" presName="Image" presStyleLbl="node1" presStyleIdx="0" presStyleCnt="4"/>
      <dgm:spPr/>
    </dgm:pt>
    <dgm:pt modelId="{24DD3ADF-6319-4BB4-BC2E-DD260B786A29}" type="pres">
      <dgm:prSet presAssocID="{842129CF-4CFF-475C-8314-99A682A03523}" presName="childText" presStyleLbl="l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D635C89C-4B1C-4CE9-A63F-914486A4D4A3}" type="pres">
      <dgm:prSet presAssocID="{04CCD026-654D-4023-96BF-0BA69D5E6B7C}" presName="childComposite" presStyleCnt="0">
        <dgm:presLayoutVars>
          <dgm:chMax val="0"/>
          <dgm:chPref val="0"/>
        </dgm:presLayoutVars>
      </dgm:prSet>
      <dgm:spPr/>
    </dgm:pt>
    <dgm:pt modelId="{AC370A4A-443C-48AC-A7BF-05B268C48AED}" type="pres">
      <dgm:prSet presAssocID="{04CCD026-654D-4023-96BF-0BA69D5E6B7C}" presName="Image" presStyleLbl="node1" presStyleIdx="1" presStyleCnt="4"/>
      <dgm:spPr/>
    </dgm:pt>
    <dgm:pt modelId="{ABAC5900-0221-4D4E-86FB-415DE3BEE33C}" type="pres">
      <dgm:prSet presAssocID="{04CCD026-654D-4023-96BF-0BA69D5E6B7C}" presName="childText" presStyleLbl="l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4DBFDB7C-CE5F-469E-B5C0-D68E23BCBA13}" type="pres">
      <dgm:prSet presAssocID="{5F8E9BE6-91D5-4C62-BFED-298A71D6D669}" presName="childComposite" presStyleCnt="0">
        <dgm:presLayoutVars>
          <dgm:chMax val="0"/>
          <dgm:chPref val="0"/>
        </dgm:presLayoutVars>
      </dgm:prSet>
      <dgm:spPr/>
    </dgm:pt>
    <dgm:pt modelId="{B3C872AE-A390-4F08-AE82-2EEC8433EAD6}" type="pres">
      <dgm:prSet presAssocID="{5F8E9BE6-91D5-4C62-BFED-298A71D6D669}" presName="Image" presStyleLbl="node1" presStyleIdx="2" presStyleCnt="4"/>
      <dgm:spPr/>
    </dgm:pt>
    <dgm:pt modelId="{83A2D712-F709-4616-B96D-437C93AACD86}" type="pres">
      <dgm:prSet presAssocID="{5F8E9BE6-91D5-4C62-BFED-298A71D6D669}" presName="childText" presStyleLbl="l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33D032C3-F1C8-4586-AE00-C636B8BB4C76}" type="pres">
      <dgm:prSet presAssocID="{231CEDC0-E761-42CA-8101-F5C276158A23}" presName="childComposite" presStyleCnt="0">
        <dgm:presLayoutVars>
          <dgm:chMax val="0"/>
          <dgm:chPref val="0"/>
        </dgm:presLayoutVars>
      </dgm:prSet>
      <dgm:spPr/>
    </dgm:pt>
    <dgm:pt modelId="{83714F34-7F46-423B-8551-9BB3E6280599}" type="pres">
      <dgm:prSet presAssocID="{231CEDC0-E761-42CA-8101-F5C276158A23}" presName="Image" presStyleLbl="node1" presStyleIdx="3" presStyleCnt="4"/>
      <dgm:spPr/>
    </dgm:pt>
    <dgm:pt modelId="{3A073C9B-1602-4393-96E0-4D212F6C77BD}" type="pres">
      <dgm:prSet presAssocID="{231CEDC0-E761-42CA-8101-F5C276158A23}" presName="childText" presStyleLbl="l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6FB392AF-A8E5-4E25-9530-43E9D13496DB}" srcId="{5AACBC5A-D2AA-4CF3-BCA6-307F8206994C}" destId="{04CCD026-654D-4023-96BF-0BA69D5E6B7C}" srcOrd="1" destOrd="0" parTransId="{96084B10-1BFF-4895-A2C3-D8B4349E6EE4}" sibTransId="{B0455CE9-5C06-40EE-BE8F-A0EDE010D0C2}"/>
    <dgm:cxn modelId="{6ADAFA13-D3C4-4E88-AF42-012FB310D929}" type="presOf" srcId="{5F8E9BE6-91D5-4C62-BFED-298A71D6D669}" destId="{83A2D712-F709-4616-B96D-437C93AACD86}" srcOrd="0" destOrd="0" presId="urn:microsoft.com/office/officeart/2008/layout/PictureAccentList"/>
    <dgm:cxn modelId="{B763E3B9-6E2D-4F1B-9292-7FE17F8B8EA5}" srcId="{5AACBC5A-D2AA-4CF3-BCA6-307F8206994C}" destId="{231CEDC0-E761-42CA-8101-F5C276158A23}" srcOrd="3" destOrd="0" parTransId="{84941B58-D30F-4B50-8C6A-AA1955A7F3A9}" sibTransId="{CD01905C-2560-4191-8B00-A0567E95C6C8}"/>
    <dgm:cxn modelId="{E6A4043C-5B2C-479C-87A5-9A0E240130A3}" type="presOf" srcId="{5AACBC5A-D2AA-4CF3-BCA6-307F8206994C}" destId="{B956B669-3ACD-4949-AA75-4164D8A432E1}" srcOrd="0" destOrd="0" presId="urn:microsoft.com/office/officeart/2008/layout/PictureAccentList"/>
    <dgm:cxn modelId="{6A6EE124-6159-4689-B37B-ABF1B3C4182A}" type="presOf" srcId="{04CCD026-654D-4023-96BF-0BA69D5E6B7C}" destId="{ABAC5900-0221-4D4E-86FB-415DE3BEE33C}" srcOrd="0" destOrd="0" presId="urn:microsoft.com/office/officeart/2008/layout/PictureAccentList"/>
    <dgm:cxn modelId="{9340462B-58A5-4C29-84DC-2E677DA4B878}" type="presOf" srcId="{992D1E85-DCD3-4A1D-9E22-FB26B7D3CC95}" destId="{DE3B206E-3FAE-40B3-A2D5-052B90FE44B5}" srcOrd="0" destOrd="0" presId="urn:microsoft.com/office/officeart/2008/layout/PictureAccentList"/>
    <dgm:cxn modelId="{C702D847-031C-45F2-A11D-99A43FC1DDA7}" srcId="{5AACBC5A-D2AA-4CF3-BCA6-307F8206994C}" destId="{842129CF-4CFF-475C-8314-99A682A03523}" srcOrd="0" destOrd="0" parTransId="{C2E00F5D-5104-44B9-8D2D-2BF7CCF25479}" sibTransId="{8BCD8F92-FD8A-4700-98B4-1D4496E517DB}"/>
    <dgm:cxn modelId="{B03B82E8-7BBB-418A-A8AE-24579EE7735A}" srcId="{5AACBC5A-D2AA-4CF3-BCA6-307F8206994C}" destId="{5F8E9BE6-91D5-4C62-BFED-298A71D6D669}" srcOrd="2" destOrd="0" parTransId="{5F482F22-86AE-4CC9-8123-247C4C55C24B}" sibTransId="{E6DE5E4D-B351-46EF-8E04-6983B332F80F}"/>
    <dgm:cxn modelId="{B77C90DF-3CE9-4E7E-BB4B-4F1C3C2556E2}" type="presOf" srcId="{842129CF-4CFF-475C-8314-99A682A03523}" destId="{24DD3ADF-6319-4BB4-BC2E-DD260B786A29}" srcOrd="0" destOrd="0" presId="urn:microsoft.com/office/officeart/2008/layout/PictureAccentList"/>
    <dgm:cxn modelId="{930C82C7-AA2D-4FE7-93DF-E8E3A74C0C8C}" type="presOf" srcId="{231CEDC0-E761-42CA-8101-F5C276158A23}" destId="{3A073C9B-1602-4393-96E0-4D212F6C77BD}" srcOrd="0" destOrd="0" presId="urn:microsoft.com/office/officeart/2008/layout/PictureAccentList"/>
    <dgm:cxn modelId="{98B23E28-50E8-4DB1-AF50-21ED9705D032}" srcId="{992D1E85-DCD3-4A1D-9E22-FB26B7D3CC95}" destId="{5AACBC5A-D2AA-4CF3-BCA6-307F8206994C}" srcOrd="0" destOrd="0" parTransId="{7B607B95-84EE-4963-93BC-4C2842C32015}" sibTransId="{DA53862B-9AD0-4088-8CEE-8C43EE9E7A22}"/>
    <dgm:cxn modelId="{F3CC8E67-AED1-438E-97F5-C681B0FECCBD}" type="presParOf" srcId="{DE3B206E-3FAE-40B3-A2D5-052B90FE44B5}" destId="{3C636DF9-33C1-4CE2-BC6B-533380FBEFC1}" srcOrd="0" destOrd="0" presId="urn:microsoft.com/office/officeart/2008/layout/PictureAccentList"/>
    <dgm:cxn modelId="{D6C41BA5-9B8A-46DA-A93B-489B58743356}" type="presParOf" srcId="{3C636DF9-33C1-4CE2-BC6B-533380FBEFC1}" destId="{6F7014A2-85CD-464C-B30B-E15A9D19F416}" srcOrd="0" destOrd="0" presId="urn:microsoft.com/office/officeart/2008/layout/PictureAccentList"/>
    <dgm:cxn modelId="{54D7B349-D0AC-4048-A9E7-EE64555D1E1C}" type="presParOf" srcId="{6F7014A2-85CD-464C-B30B-E15A9D19F416}" destId="{B956B669-3ACD-4949-AA75-4164D8A432E1}" srcOrd="0" destOrd="0" presId="urn:microsoft.com/office/officeart/2008/layout/PictureAccentList"/>
    <dgm:cxn modelId="{95B010A3-367E-4C0B-8A71-38DBCFA62560}" type="presParOf" srcId="{3C636DF9-33C1-4CE2-BC6B-533380FBEFC1}" destId="{BE999B03-42C5-4A87-B863-977584792C45}" srcOrd="1" destOrd="0" presId="urn:microsoft.com/office/officeart/2008/layout/PictureAccentList"/>
    <dgm:cxn modelId="{ED5BE3E4-5C21-4C3F-8A71-74CB2B9739A5}" type="presParOf" srcId="{BE999B03-42C5-4A87-B863-977584792C45}" destId="{92DF47E4-6BF2-49B8-BC03-E82BA74188E2}" srcOrd="0" destOrd="0" presId="urn:microsoft.com/office/officeart/2008/layout/PictureAccentList"/>
    <dgm:cxn modelId="{CA05ED44-04C9-4920-A469-96A8B6EF240A}" type="presParOf" srcId="{92DF47E4-6BF2-49B8-BC03-E82BA74188E2}" destId="{6856B3E6-BDDD-4827-A40E-622BEDEA8019}" srcOrd="0" destOrd="0" presId="urn:microsoft.com/office/officeart/2008/layout/PictureAccentList"/>
    <dgm:cxn modelId="{FCF97E78-2169-4C5A-9786-EAFF41B57E7D}" type="presParOf" srcId="{92DF47E4-6BF2-49B8-BC03-E82BA74188E2}" destId="{24DD3ADF-6319-4BB4-BC2E-DD260B786A29}" srcOrd="1" destOrd="0" presId="urn:microsoft.com/office/officeart/2008/layout/PictureAccentList"/>
    <dgm:cxn modelId="{C32FF5C5-912B-4CAE-A559-8F12B68051E5}" type="presParOf" srcId="{BE999B03-42C5-4A87-B863-977584792C45}" destId="{D635C89C-4B1C-4CE9-A63F-914486A4D4A3}" srcOrd="1" destOrd="0" presId="urn:microsoft.com/office/officeart/2008/layout/PictureAccentList"/>
    <dgm:cxn modelId="{6E327E2A-3429-469A-85F4-2F330A8EC310}" type="presParOf" srcId="{D635C89C-4B1C-4CE9-A63F-914486A4D4A3}" destId="{AC370A4A-443C-48AC-A7BF-05B268C48AED}" srcOrd="0" destOrd="0" presId="urn:microsoft.com/office/officeart/2008/layout/PictureAccentList"/>
    <dgm:cxn modelId="{AE81BEFE-4790-45D4-9E04-BCB6EB1D62C7}" type="presParOf" srcId="{D635C89C-4B1C-4CE9-A63F-914486A4D4A3}" destId="{ABAC5900-0221-4D4E-86FB-415DE3BEE33C}" srcOrd="1" destOrd="0" presId="urn:microsoft.com/office/officeart/2008/layout/PictureAccentList"/>
    <dgm:cxn modelId="{FC47E014-F6C9-4EB8-B2D0-BD7199BC1568}" type="presParOf" srcId="{BE999B03-42C5-4A87-B863-977584792C45}" destId="{4DBFDB7C-CE5F-469E-B5C0-D68E23BCBA13}" srcOrd="2" destOrd="0" presId="urn:microsoft.com/office/officeart/2008/layout/PictureAccentList"/>
    <dgm:cxn modelId="{2B74BD31-945F-40AF-BFF6-4B03D979EEA0}" type="presParOf" srcId="{4DBFDB7C-CE5F-469E-B5C0-D68E23BCBA13}" destId="{B3C872AE-A390-4F08-AE82-2EEC8433EAD6}" srcOrd="0" destOrd="0" presId="urn:microsoft.com/office/officeart/2008/layout/PictureAccentList"/>
    <dgm:cxn modelId="{491A5B8F-90CF-4A36-9A71-B47845295979}" type="presParOf" srcId="{4DBFDB7C-CE5F-469E-B5C0-D68E23BCBA13}" destId="{83A2D712-F709-4616-B96D-437C93AACD86}" srcOrd="1" destOrd="0" presId="urn:microsoft.com/office/officeart/2008/layout/PictureAccentList"/>
    <dgm:cxn modelId="{B354E437-BD05-4549-85D2-16E017B598BF}" type="presParOf" srcId="{BE999B03-42C5-4A87-B863-977584792C45}" destId="{33D032C3-F1C8-4586-AE00-C636B8BB4C76}" srcOrd="3" destOrd="0" presId="urn:microsoft.com/office/officeart/2008/layout/PictureAccentList"/>
    <dgm:cxn modelId="{62F562DF-2D84-46D8-A367-7E5648053091}" type="presParOf" srcId="{33D032C3-F1C8-4586-AE00-C636B8BB4C76}" destId="{83714F34-7F46-423B-8551-9BB3E6280599}" srcOrd="0" destOrd="0" presId="urn:microsoft.com/office/officeart/2008/layout/PictureAccentList"/>
    <dgm:cxn modelId="{6B8D26DF-EAC4-4A48-8F07-C4894D4E5FD8}" type="presParOf" srcId="{33D032C3-F1C8-4586-AE00-C636B8BB4C76}" destId="{3A073C9B-1602-4393-96E0-4D212F6C77BD}" srcOrd="1" destOrd="0" presId="urn:microsoft.com/office/officeart/2008/layout/PictureAccentList"/>
  </dgm:cxnLst>
  <dgm:bg/>
  <dgm:whole/>
  <dgm:extLst>
    <a:ext uri="{C62137D5-CB1D-491B-B009-E17868A290BF}"/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92D1E85-DCD3-4A1D-9E22-FB26B7D3CC95}" type="doc">
      <dgm:prSet loTypeId="urn:microsoft.com/office/officeart/2008/layout/PictureAccentList" loCatId="list" qsTypeId="urn:microsoft.com/office/officeart/2005/8/quickstyle/3d1" qsCatId="3D" csTypeId="urn:microsoft.com/office/officeart/2005/8/colors/accent1_3" csCatId="accent1" phldr="1"/>
      <dgm:spPr/>
      <dgm:t>
        <a:bodyPr/>
        <a:lstStyle/>
        <a:p>
          <a:endParaRPr lang="cs-CZ"/>
        </a:p>
      </dgm:t>
    </dgm:pt>
    <dgm:pt modelId="{04CCD026-654D-4023-96BF-0BA69D5E6B7C}">
      <dgm:prSet phldrT="[Text]" custT="1"/>
      <dgm:spPr/>
      <dgm:t>
        <a:bodyPr/>
        <a:lstStyle/>
        <a:p>
          <a:pPr algn="l"/>
          <a:r>
            <a:rPr lang="pl-PL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Mapovat situaci na trhu práce</a:t>
          </a:r>
          <a:endParaRPr lang="cs-CZ" sz="1600" dirty="0"/>
        </a:p>
      </dgm:t>
    </dgm:pt>
    <dgm:pt modelId="{96084B10-1BFF-4895-A2C3-D8B4349E6EE4}" type="parTrans" cxnId="{6FB392AF-A8E5-4E25-9530-43E9D13496DB}">
      <dgm:prSet/>
      <dgm:spPr/>
      <dgm:t>
        <a:bodyPr/>
        <a:lstStyle/>
        <a:p>
          <a:endParaRPr lang="cs-CZ"/>
        </a:p>
      </dgm:t>
    </dgm:pt>
    <dgm:pt modelId="{B0455CE9-5C06-40EE-BE8F-A0EDE010D0C2}" type="sibTrans" cxnId="{6FB392AF-A8E5-4E25-9530-43E9D13496DB}">
      <dgm:prSet/>
      <dgm:spPr/>
      <dgm:t>
        <a:bodyPr/>
        <a:lstStyle/>
        <a:p>
          <a:endParaRPr lang="cs-CZ"/>
        </a:p>
      </dgm:t>
    </dgm:pt>
    <dgm:pt modelId="{5F8E9BE6-91D5-4C62-BFED-298A71D6D669}">
      <dgm:prSet phldrT="[Text]" custT="1"/>
      <dgm:spPr/>
      <dgm:t>
        <a:bodyPr/>
        <a:lstStyle/>
        <a:p>
          <a:pPr algn="l"/>
          <a:r>
            <a:rPr lang="pl-PL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Věnovat pozornost budoucím absolventům</a:t>
          </a:r>
          <a:endParaRPr lang="cs-CZ" sz="1600" dirty="0"/>
        </a:p>
      </dgm:t>
    </dgm:pt>
    <dgm:pt modelId="{5F482F22-86AE-4CC9-8123-247C4C55C24B}" type="parTrans" cxnId="{B03B82E8-7BBB-418A-A8AE-24579EE7735A}">
      <dgm:prSet/>
      <dgm:spPr/>
      <dgm:t>
        <a:bodyPr/>
        <a:lstStyle/>
        <a:p>
          <a:endParaRPr lang="cs-CZ"/>
        </a:p>
      </dgm:t>
    </dgm:pt>
    <dgm:pt modelId="{E6DE5E4D-B351-46EF-8E04-6983B332F80F}" type="sibTrans" cxnId="{B03B82E8-7BBB-418A-A8AE-24579EE7735A}">
      <dgm:prSet/>
      <dgm:spPr/>
      <dgm:t>
        <a:bodyPr/>
        <a:lstStyle/>
        <a:p>
          <a:endParaRPr lang="cs-CZ"/>
        </a:p>
      </dgm:t>
    </dgm:pt>
    <dgm:pt modelId="{231CEDC0-E761-42CA-8101-F5C276158A23}">
      <dgm:prSet phldrT="[Text]" custT="1"/>
      <dgm:spPr/>
      <dgm:t>
        <a:bodyPr/>
        <a:lstStyle/>
        <a:p>
          <a:pPr algn="l"/>
          <a:r>
            <a:rPr lang="cs-CZ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Komunikovat s absolventy, využívat je jako zpětnou vazbu</a:t>
          </a:r>
          <a:endParaRPr lang="cs-CZ" sz="1600" dirty="0"/>
        </a:p>
      </dgm:t>
    </dgm:pt>
    <dgm:pt modelId="{84941B58-D30F-4B50-8C6A-AA1955A7F3A9}" type="parTrans" cxnId="{B763E3B9-6E2D-4F1B-9292-7FE17F8B8EA5}">
      <dgm:prSet/>
      <dgm:spPr/>
      <dgm:t>
        <a:bodyPr/>
        <a:lstStyle/>
        <a:p>
          <a:endParaRPr lang="cs-CZ"/>
        </a:p>
      </dgm:t>
    </dgm:pt>
    <dgm:pt modelId="{CD01905C-2560-4191-8B00-A0567E95C6C8}" type="sibTrans" cxnId="{B763E3B9-6E2D-4F1B-9292-7FE17F8B8EA5}">
      <dgm:prSet/>
      <dgm:spPr/>
      <dgm:t>
        <a:bodyPr/>
        <a:lstStyle/>
        <a:p>
          <a:endParaRPr lang="cs-CZ"/>
        </a:p>
      </dgm:t>
    </dgm:pt>
    <dgm:pt modelId="{F2DA96CC-A71B-41FE-B4F1-62F6F19FF96E}">
      <dgm:prSet phldrT="[Text]" custT="1"/>
      <dgm:spPr/>
      <dgm:t>
        <a:bodyPr/>
        <a:lstStyle/>
        <a:p>
          <a:pPr algn="l"/>
          <a:r>
            <a:rPr lang="cs-CZ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Využívat moderní technologie a vybavení školy</a:t>
          </a:r>
          <a:endParaRPr lang="cs-CZ" sz="1600" dirty="0"/>
        </a:p>
      </dgm:t>
    </dgm:pt>
    <dgm:pt modelId="{CCA79899-942E-44C5-83C2-6C1A0A84A1D4}" type="parTrans" cxnId="{F24A40CC-8BB4-4EF7-BFF0-98D3EFEEB51D}">
      <dgm:prSet/>
      <dgm:spPr/>
      <dgm:t>
        <a:bodyPr/>
        <a:lstStyle/>
        <a:p>
          <a:endParaRPr lang="cs-CZ"/>
        </a:p>
      </dgm:t>
    </dgm:pt>
    <dgm:pt modelId="{6E1EC243-F5A4-4670-B909-D9C5DA386E02}" type="sibTrans" cxnId="{F24A40CC-8BB4-4EF7-BFF0-98D3EFEEB51D}">
      <dgm:prSet/>
      <dgm:spPr/>
      <dgm:t>
        <a:bodyPr/>
        <a:lstStyle/>
        <a:p>
          <a:endParaRPr lang="cs-CZ"/>
        </a:p>
      </dgm:t>
    </dgm:pt>
    <dgm:pt modelId="{A7405FD2-2022-43CD-AE37-67145421E450}">
      <dgm:prSet phldrT="[Text]" custT="1"/>
      <dgm:spPr/>
      <dgm:t>
        <a:bodyPr/>
        <a:lstStyle/>
        <a:p>
          <a:pPr algn="l"/>
          <a:r>
            <a:rPr lang="cs-CZ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Vyvíjet vlastní aktivitu, práce s managementem školy </a:t>
          </a:r>
          <a:endParaRPr lang="cs-CZ" sz="1600" dirty="0"/>
        </a:p>
      </dgm:t>
    </dgm:pt>
    <dgm:pt modelId="{3AF7494D-132F-4702-84BE-B0987914144A}" type="parTrans" cxnId="{A500641B-3ED3-4E43-A971-3A020C937AF5}">
      <dgm:prSet/>
      <dgm:spPr/>
      <dgm:t>
        <a:bodyPr/>
        <a:lstStyle/>
        <a:p>
          <a:endParaRPr lang="cs-CZ"/>
        </a:p>
      </dgm:t>
    </dgm:pt>
    <dgm:pt modelId="{6906C1FB-F0A0-4AEF-A291-7366CE955094}" type="sibTrans" cxnId="{A500641B-3ED3-4E43-A971-3A020C937AF5}">
      <dgm:prSet/>
      <dgm:spPr/>
      <dgm:t>
        <a:bodyPr/>
        <a:lstStyle/>
        <a:p>
          <a:endParaRPr lang="cs-CZ"/>
        </a:p>
      </dgm:t>
    </dgm:pt>
    <dgm:pt modelId="{D1E06DF7-2920-49B7-9C3E-F1C4AA65B8C6}">
      <dgm:prSet phldrT="[Text]" custT="1"/>
      <dgm:spPr/>
      <dgm:t>
        <a:bodyPr/>
        <a:lstStyle/>
        <a:p>
          <a:pPr algn="l"/>
          <a:r>
            <a:rPr lang="cs-CZ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Zajistit pracovníka pro komunikaci, propagovat školu (čas i peníze)</a:t>
          </a:r>
          <a:endParaRPr lang="cs-CZ" sz="1600" dirty="0"/>
        </a:p>
      </dgm:t>
    </dgm:pt>
    <dgm:pt modelId="{CCBB8670-6049-429D-877E-A7F6C043B3C7}" type="parTrans" cxnId="{70558CB9-9301-4590-9E04-AB61333BCB79}">
      <dgm:prSet/>
      <dgm:spPr/>
      <dgm:t>
        <a:bodyPr/>
        <a:lstStyle/>
        <a:p>
          <a:endParaRPr lang="cs-CZ"/>
        </a:p>
      </dgm:t>
    </dgm:pt>
    <dgm:pt modelId="{C30AAD53-FB5D-4194-B444-A95EAC66DFE7}" type="sibTrans" cxnId="{70558CB9-9301-4590-9E04-AB61333BCB79}">
      <dgm:prSet/>
      <dgm:spPr/>
      <dgm:t>
        <a:bodyPr/>
        <a:lstStyle/>
        <a:p>
          <a:endParaRPr lang="cs-CZ"/>
        </a:p>
      </dgm:t>
    </dgm:pt>
    <dgm:pt modelId="{5AACBC5A-D2AA-4CF3-BCA6-307F8206994C}">
      <dgm:prSet phldrT="[Text]"/>
      <dgm:spPr/>
      <dgm:t>
        <a:bodyPr/>
        <a:lstStyle/>
        <a:p>
          <a:pPr algn="l"/>
          <a:r>
            <a:rPr lang="cs-CZ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Doporučení</a:t>
          </a:r>
          <a:endParaRPr lang="cs-CZ" dirty="0"/>
        </a:p>
      </dgm:t>
    </dgm:pt>
    <dgm:pt modelId="{DA53862B-9AD0-4088-8CEE-8C43EE9E7A22}" type="sibTrans" cxnId="{98B23E28-50E8-4DB1-AF50-21ED9705D032}">
      <dgm:prSet/>
      <dgm:spPr/>
      <dgm:t>
        <a:bodyPr/>
        <a:lstStyle/>
        <a:p>
          <a:endParaRPr lang="cs-CZ"/>
        </a:p>
      </dgm:t>
    </dgm:pt>
    <dgm:pt modelId="{7B607B95-84EE-4963-93BC-4C2842C32015}" type="parTrans" cxnId="{98B23E28-50E8-4DB1-AF50-21ED9705D032}">
      <dgm:prSet/>
      <dgm:spPr/>
      <dgm:t>
        <a:bodyPr/>
        <a:lstStyle/>
        <a:p>
          <a:endParaRPr lang="cs-CZ"/>
        </a:p>
      </dgm:t>
    </dgm:pt>
    <dgm:pt modelId="{C08BEF72-C9EA-4555-A2CB-EBCB582345FD}">
      <dgm:prSet phldrT="[Text]" custT="1"/>
      <dgm:spPr/>
      <dgm:t>
        <a:bodyPr/>
        <a:lstStyle/>
        <a:p>
          <a:pPr algn="l"/>
          <a:r>
            <a:rPr lang="pl-PL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Stavět na tradici a efektivně ji rozvíjet</a:t>
          </a:r>
          <a:endParaRPr lang="cs-CZ" sz="1600" dirty="0"/>
        </a:p>
      </dgm:t>
    </dgm:pt>
    <dgm:pt modelId="{886B9553-88E8-4E50-B865-75AD5978BE04}" type="parTrans" cxnId="{CA71DA39-9B59-4DC9-B926-9439B57FB53E}">
      <dgm:prSet/>
      <dgm:spPr/>
      <dgm:t>
        <a:bodyPr/>
        <a:lstStyle/>
        <a:p>
          <a:endParaRPr lang="cs-CZ"/>
        </a:p>
      </dgm:t>
    </dgm:pt>
    <dgm:pt modelId="{86B3A664-60F1-497D-9B58-E0E94F9BD74E}" type="sibTrans" cxnId="{CA71DA39-9B59-4DC9-B926-9439B57FB53E}">
      <dgm:prSet/>
      <dgm:spPr/>
      <dgm:t>
        <a:bodyPr/>
        <a:lstStyle/>
        <a:p>
          <a:endParaRPr lang="cs-CZ"/>
        </a:p>
      </dgm:t>
    </dgm:pt>
    <dgm:pt modelId="{DE3B206E-3FAE-40B3-A2D5-052B90FE44B5}" type="pres">
      <dgm:prSet presAssocID="{992D1E85-DCD3-4A1D-9E22-FB26B7D3CC95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cs-CZ"/>
        </a:p>
      </dgm:t>
    </dgm:pt>
    <dgm:pt modelId="{3C636DF9-33C1-4CE2-BC6B-533380FBEFC1}" type="pres">
      <dgm:prSet presAssocID="{5AACBC5A-D2AA-4CF3-BCA6-307F8206994C}" presName="root" presStyleCnt="0">
        <dgm:presLayoutVars>
          <dgm:chMax/>
          <dgm:chPref val="4"/>
        </dgm:presLayoutVars>
      </dgm:prSet>
      <dgm:spPr/>
    </dgm:pt>
    <dgm:pt modelId="{6F7014A2-85CD-464C-B30B-E15A9D19F416}" type="pres">
      <dgm:prSet presAssocID="{5AACBC5A-D2AA-4CF3-BCA6-307F8206994C}" presName="rootComposite" presStyleCnt="0">
        <dgm:presLayoutVars/>
      </dgm:prSet>
      <dgm:spPr/>
    </dgm:pt>
    <dgm:pt modelId="{B956B669-3ACD-4949-AA75-4164D8A432E1}" type="pres">
      <dgm:prSet presAssocID="{5AACBC5A-D2AA-4CF3-BCA6-307F8206994C}" presName="rootText" presStyleLbl="node0" presStyleIdx="0" presStyleCnt="1" custScaleX="100174" custLinFactNeighborY="-13328">
        <dgm:presLayoutVars>
          <dgm:chMax/>
          <dgm:chPref val="4"/>
        </dgm:presLayoutVars>
      </dgm:prSet>
      <dgm:spPr/>
      <dgm:t>
        <a:bodyPr/>
        <a:lstStyle/>
        <a:p>
          <a:endParaRPr lang="cs-CZ"/>
        </a:p>
      </dgm:t>
    </dgm:pt>
    <dgm:pt modelId="{BE999B03-42C5-4A87-B863-977584792C45}" type="pres">
      <dgm:prSet presAssocID="{5AACBC5A-D2AA-4CF3-BCA6-307F8206994C}" presName="childShape" presStyleCnt="0">
        <dgm:presLayoutVars>
          <dgm:chMax val="0"/>
          <dgm:chPref val="0"/>
        </dgm:presLayoutVars>
      </dgm:prSet>
      <dgm:spPr/>
    </dgm:pt>
    <dgm:pt modelId="{D635C89C-4B1C-4CE9-A63F-914486A4D4A3}" type="pres">
      <dgm:prSet presAssocID="{04CCD026-654D-4023-96BF-0BA69D5E6B7C}" presName="childComposite" presStyleCnt="0">
        <dgm:presLayoutVars>
          <dgm:chMax val="0"/>
          <dgm:chPref val="0"/>
        </dgm:presLayoutVars>
      </dgm:prSet>
      <dgm:spPr/>
    </dgm:pt>
    <dgm:pt modelId="{AC370A4A-443C-48AC-A7BF-05B268C48AED}" type="pres">
      <dgm:prSet presAssocID="{04CCD026-654D-4023-96BF-0BA69D5E6B7C}" presName="Image" presStyleLbl="node1" presStyleIdx="0" presStyleCnt="7"/>
      <dgm:spPr/>
    </dgm:pt>
    <dgm:pt modelId="{ABAC5900-0221-4D4E-86FB-415DE3BEE33C}" type="pres">
      <dgm:prSet presAssocID="{04CCD026-654D-4023-96BF-0BA69D5E6B7C}" presName="childText" presStyleLbl="lnNode1" presStyleIdx="0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888EB0C7-653B-4565-847E-CE97724338B6}" type="pres">
      <dgm:prSet presAssocID="{C08BEF72-C9EA-4555-A2CB-EBCB582345FD}" presName="childComposite" presStyleCnt="0">
        <dgm:presLayoutVars>
          <dgm:chMax val="0"/>
          <dgm:chPref val="0"/>
        </dgm:presLayoutVars>
      </dgm:prSet>
      <dgm:spPr/>
    </dgm:pt>
    <dgm:pt modelId="{25C3F4D9-02F7-43AA-8128-FA0885EA43B8}" type="pres">
      <dgm:prSet presAssocID="{C08BEF72-C9EA-4555-A2CB-EBCB582345FD}" presName="Image" presStyleLbl="node1" presStyleIdx="1" presStyleCnt="7"/>
      <dgm:spPr/>
    </dgm:pt>
    <dgm:pt modelId="{675919D3-B228-433F-BD7A-9782CF1C924E}" type="pres">
      <dgm:prSet presAssocID="{C08BEF72-C9EA-4555-A2CB-EBCB582345FD}" presName="childText" presStyleLbl="lnNode1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4DBFDB7C-CE5F-469E-B5C0-D68E23BCBA13}" type="pres">
      <dgm:prSet presAssocID="{5F8E9BE6-91D5-4C62-BFED-298A71D6D669}" presName="childComposite" presStyleCnt="0">
        <dgm:presLayoutVars>
          <dgm:chMax val="0"/>
          <dgm:chPref val="0"/>
        </dgm:presLayoutVars>
      </dgm:prSet>
      <dgm:spPr/>
    </dgm:pt>
    <dgm:pt modelId="{B3C872AE-A390-4F08-AE82-2EEC8433EAD6}" type="pres">
      <dgm:prSet presAssocID="{5F8E9BE6-91D5-4C62-BFED-298A71D6D669}" presName="Image" presStyleLbl="node1" presStyleIdx="2" presStyleCnt="7"/>
      <dgm:spPr/>
    </dgm:pt>
    <dgm:pt modelId="{83A2D712-F709-4616-B96D-437C93AACD86}" type="pres">
      <dgm:prSet presAssocID="{5F8E9BE6-91D5-4C62-BFED-298A71D6D669}" presName="childText" presStyleLbl="lnNode1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33D032C3-F1C8-4586-AE00-C636B8BB4C76}" type="pres">
      <dgm:prSet presAssocID="{231CEDC0-E761-42CA-8101-F5C276158A23}" presName="childComposite" presStyleCnt="0">
        <dgm:presLayoutVars>
          <dgm:chMax val="0"/>
          <dgm:chPref val="0"/>
        </dgm:presLayoutVars>
      </dgm:prSet>
      <dgm:spPr/>
    </dgm:pt>
    <dgm:pt modelId="{83714F34-7F46-423B-8551-9BB3E6280599}" type="pres">
      <dgm:prSet presAssocID="{231CEDC0-E761-42CA-8101-F5C276158A23}" presName="Image" presStyleLbl="node1" presStyleIdx="3" presStyleCnt="7"/>
      <dgm:spPr/>
    </dgm:pt>
    <dgm:pt modelId="{3A073C9B-1602-4393-96E0-4D212F6C77BD}" type="pres">
      <dgm:prSet presAssocID="{231CEDC0-E761-42CA-8101-F5C276158A23}" presName="childText" presStyleLbl="lnNode1" presStyleIdx="3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A031D0D8-8F67-4C6D-93E5-A830F03BA30C}" type="pres">
      <dgm:prSet presAssocID="{F2DA96CC-A71B-41FE-B4F1-62F6F19FF96E}" presName="childComposite" presStyleCnt="0">
        <dgm:presLayoutVars>
          <dgm:chMax val="0"/>
          <dgm:chPref val="0"/>
        </dgm:presLayoutVars>
      </dgm:prSet>
      <dgm:spPr/>
    </dgm:pt>
    <dgm:pt modelId="{B3AA9B23-3B4C-414C-8DA6-6B383EF34AFA}" type="pres">
      <dgm:prSet presAssocID="{F2DA96CC-A71B-41FE-B4F1-62F6F19FF96E}" presName="Image" presStyleLbl="node1" presStyleIdx="4" presStyleCnt="7"/>
      <dgm:spPr/>
    </dgm:pt>
    <dgm:pt modelId="{A83652E5-D78D-44FE-A8B3-9AC0E8E7FA68}" type="pres">
      <dgm:prSet presAssocID="{F2DA96CC-A71B-41FE-B4F1-62F6F19FF96E}" presName="childText" presStyleLbl="lnNode1" presStyleIdx="4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854177B8-5005-4928-8788-FC71A899E010}" type="pres">
      <dgm:prSet presAssocID="{A7405FD2-2022-43CD-AE37-67145421E450}" presName="childComposite" presStyleCnt="0">
        <dgm:presLayoutVars>
          <dgm:chMax val="0"/>
          <dgm:chPref val="0"/>
        </dgm:presLayoutVars>
      </dgm:prSet>
      <dgm:spPr/>
    </dgm:pt>
    <dgm:pt modelId="{315875CB-DEE4-42E2-AF3A-2A9288B76CEC}" type="pres">
      <dgm:prSet presAssocID="{A7405FD2-2022-43CD-AE37-67145421E450}" presName="Image" presStyleLbl="node1" presStyleIdx="5" presStyleCnt="7"/>
      <dgm:spPr/>
    </dgm:pt>
    <dgm:pt modelId="{445F0829-6377-4C39-958D-F0FE5699337A}" type="pres">
      <dgm:prSet presAssocID="{A7405FD2-2022-43CD-AE37-67145421E450}" presName="childText" presStyleLbl="lnNode1" presStyleIdx="5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EC9BB1CB-59BC-45ED-85C5-4701F8EC7877}" type="pres">
      <dgm:prSet presAssocID="{D1E06DF7-2920-49B7-9C3E-F1C4AA65B8C6}" presName="childComposite" presStyleCnt="0">
        <dgm:presLayoutVars>
          <dgm:chMax val="0"/>
          <dgm:chPref val="0"/>
        </dgm:presLayoutVars>
      </dgm:prSet>
      <dgm:spPr/>
    </dgm:pt>
    <dgm:pt modelId="{87BFCFC3-8EC2-4D79-B4AA-E0D0B69931E8}" type="pres">
      <dgm:prSet presAssocID="{D1E06DF7-2920-49B7-9C3E-F1C4AA65B8C6}" presName="Image" presStyleLbl="node1" presStyleIdx="6" presStyleCnt="7"/>
      <dgm:spPr/>
    </dgm:pt>
    <dgm:pt modelId="{64949214-318A-4C23-B355-EABD50EE38B4}" type="pres">
      <dgm:prSet presAssocID="{D1E06DF7-2920-49B7-9C3E-F1C4AA65B8C6}" presName="childText" presStyleLbl="lnNode1" presStyleIdx="6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CA71DA39-9B59-4DC9-B926-9439B57FB53E}" srcId="{5AACBC5A-D2AA-4CF3-BCA6-307F8206994C}" destId="{C08BEF72-C9EA-4555-A2CB-EBCB582345FD}" srcOrd="1" destOrd="0" parTransId="{886B9553-88E8-4E50-B865-75AD5978BE04}" sibTransId="{86B3A664-60F1-497D-9B58-E0E94F9BD74E}"/>
    <dgm:cxn modelId="{4BD11E1F-5841-4D9F-9DE9-0EE4E71DEDD2}" type="presOf" srcId="{04CCD026-654D-4023-96BF-0BA69D5E6B7C}" destId="{ABAC5900-0221-4D4E-86FB-415DE3BEE33C}" srcOrd="0" destOrd="0" presId="urn:microsoft.com/office/officeart/2008/layout/PictureAccentList"/>
    <dgm:cxn modelId="{25724C2C-87E7-4C6F-B498-BAA12C26460F}" type="presOf" srcId="{231CEDC0-E761-42CA-8101-F5C276158A23}" destId="{3A073C9B-1602-4393-96E0-4D212F6C77BD}" srcOrd="0" destOrd="0" presId="urn:microsoft.com/office/officeart/2008/layout/PictureAccentList"/>
    <dgm:cxn modelId="{0F1A62CB-2E05-45C7-B4E7-DFB246B62DA9}" type="presOf" srcId="{5AACBC5A-D2AA-4CF3-BCA6-307F8206994C}" destId="{B956B669-3ACD-4949-AA75-4164D8A432E1}" srcOrd="0" destOrd="0" presId="urn:microsoft.com/office/officeart/2008/layout/PictureAccentList"/>
    <dgm:cxn modelId="{025B68D0-6839-4321-813E-1291F40B0942}" type="presOf" srcId="{992D1E85-DCD3-4A1D-9E22-FB26B7D3CC95}" destId="{DE3B206E-3FAE-40B3-A2D5-052B90FE44B5}" srcOrd="0" destOrd="0" presId="urn:microsoft.com/office/officeart/2008/layout/PictureAccentList"/>
    <dgm:cxn modelId="{39D7049D-D01D-4785-A188-F0CF1B8E0059}" type="presOf" srcId="{C08BEF72-C9EA-4555-A2CB-EBCB582345FD}" destId="{675919D3-B228-433F-BD7A-9782CF1C924E}" srcOrd="0" destOrd="0" presId="urn:microsoft.com/office/officeart/2008/layout/PictureAccentList"/>
    <dgm:cxn modelId="{A500641B-3ED3-4E43-A971-3A020C937AF5}" srcId="{5AACBC5A-D2AA-4CF3-BCA6-307F8206994C}" destId="{A7405FD2-2022-43CD-AE37-67145421E450}" srcOrd="5" destOrd="0" parTransId="{3AF7494D-132F-4702-84BE-B0987914144A}" sibTransId="{6906C1FB-F0A0-4AEF-A291-7366CE955094}"/>
    <dgm:cxn modelId="{F24A40CC-8BB4-4EF7-BFF0-98D3EFEEB51D}" srcId="{5AACBC5A-D2AA-4CF3-BCA6-307F8206994C}" destId="{F2DA96CC-A71B-41FE-B4F1-62F6F19FF96E}" srcOrd="4" destOrd="0" parTransId="{CCA79899-942E-44C5-83C2-6C1A0A84A1D4}" sibTransId="{6E1EC243-F5A4-4670-B909-D9C5DA386E02}"/>
    <dgm:cxn modelId="{98B23E28-50E8-4DB1-AF50-21ED9705D032}" srcId="{992D1E85-DCD3-4A1D-9E22-FB26B7D3CC95}" destId="{5AACBC5A-D2AA-4CF3-BCA6-307F8206994C}" srcOrd="0" destOrd="0" parTransId="{7B607B95-84EE-4963-93BC-4C2842C32015}" sibTransId="{DA53862B-9AD0-4088-8CEE-8C43EE9E7A22}"/>
    <dgm:cxn modelId="{70558CB9-9301-4590-9E04-AB61333BCB79}" srcId="{5AACBC5A-D2AA-4CF3-BCA6-307F8206994C}" destId="{D1E06DF7-2920-49B7-9C3E-F1C4AA65B8C6}" srcOrd="6" destOrd="0" parTransId="{CCBB8670-6049-429D-877E-A7F6C043B3C7}" sibTransId="{C30AAD53-FB5D-4194-B444-A95EAC66DFE7}"/>
    <dgm:cxn modelId="{B763E3B9-6E2D-4F1B-9292-7FE17F8B8EA5}" srcId="{5AACBC5A-D2AA-4CF3-BCA6-307F8206994C}" destId="{231CEDC0-E761-42CA-8101-F5C276158A23}" srcOrd="3" destOrd="0" parTransId="{84941B58-D30F-4B50-8C6A-AA1955A7F3A9}" sibTransId="{CD01905C-2560-4191-8B00-A0567E95C6C8}"/>
    <dgm:cxn modelId="{6FB392AF-A8E5-4E25-9530-43E9D13496DB}" srcId="{5AACBC5A-D2AA-4CF3-BCA6-307F8206994C}" destId="{04CCD026-654D-4023-96BF-0BA69D5E6B7C}" srcOrd="0" destOrd="0" parTransId="{96084B10-1BFF-4895-A2C3-D8B4349E6EE4}" sibTransId="{B0455CE9-5C06-40EE-BE8F-A0EDE010D0C2}"/>
    <dgm:cxn modelId="{DF13393F-EEFC-4598-889E-5D0EE98EBA18}" type="presOf" srcId="{D1E06DF7-2920-49B7-9C3E-F1C4AA65B8C6}" destId="{64949214-318A-4C23-B355-EABD50EE38B4}" srcOrd="0" destOrd="0" presId="urn:microsoft.com/office/officeart/2008/layout/PictureAccentList"/>
    <dgm:cxn modelId="{B443E419-F50B-489C-8FF4-C808DD8578CC}" type="presOf" srcId="{5F8E9BE6-91D5-4C62-BFED-298A71D6D669}" destId="{83A2D712-F709-4616-B96D-437C93AACD86}" srcOrd="0" destOrd="0" presId="urn:microsoft.com/office/officeart/2008/layout/PictureAccentList"/>
    <dgm:cxn modelId="{B03B82E8-7BBB-418A-A8AE-24579EE7735A}" srcId="{5AACBC5A-D2AA-4CF3-BCA6-307F8206994C}" destId="{5F8E9BE6-91D5-4C62-BFED-298A71D6D669}" srcOrd="2" destOrd="0" parTransId="{5F482F22-86AE-4CC9-8123-247C4C55C24B}" sibTransId="{E6DE5E4D-B351-46EF-8E04-6983B332F80F}"/>
    <dgm:cxn modelId="{B8B99F59-028D-47C7-94AD-1A307D6F5865}" type="presOf" srcId="{A7405FD2-2022-43CD-AE37-67145421E450}" destId="{445F0829-6377-4C39-958D-F0FE5699337A}" srcOrd="0" destOrd="0" presId="urn:microsoft.com/office/officeart/2008/layout/PictureAccentList"/>
    <dgm:cxn modelId="{468B4291-CE00-493B-9873-648146A2D428}" type="presOf" srcId="{F2DA96CC-A71B-41FE-B4F1-62F6F19FF96E}" destId="{A83652E5-D78D-44FE-A8B3-9AC0E8E7FA68}" srcOrd="0" destOrd="0" presId="urn:microsoft.com/office/officeart/2008/layout/PictureAccentList"/>
    <dgm:cxn modelId="{35545956-4A22-4D55-80DB-6551CB190682}" type="presParOf" srcId="{DE3B206E-3FAE-40B3-A2D5-052B90FE44B5}" destId="{3C636DF9-33C1-4CE2-BC6B-533380FBEFC1}" srcOrd="0" destOrd="0" presId="urn:microsoft.com/office/officeart/2008/layout/PictureAccentList"/>
    <dgm:cxn modelId="{C56AA067-D5A4-46F0-809A-EFD16756D34C}" type="presParOf" srcId="{3C636DF9-33C1-4CE2-BC6B-533380FBEFC1}" destId="{6F7014A2-85CD-464C-B30B-E15A9D19F416}" srcOrd="0" destOrd="0" presId="urn:microsoft.com/office/officeart/2008/layout/PictureAccentList"/>
    <dgm:cxn modelId="{F4D59BD1-8F22-4790-9481-94643CDAB233}" type="presParOf" srcId="{6F7014A2-85CD-464C-B30B-E15A9D19F416}" destId="{B956B669-3ACD-4949-AA75-4164D8A432E1}" srcOrd="0" destOrd="0" presId="urn:microsoft.com/office/officeart/2008/layout/PictureAccentList"/>
    <dgm:cxn modelId="{42070417-909A-4901-88E8-0C42988BE27B}" type="presParOf" srcId="{3C636DF9-33C1-4CE2-BC6B-533380FBEFC1}" destId="{BE999B03-42C5-4A87-B863-977584792C45}" srcOrd="1" destOrd="0" presId="urn:microsoft.com/office/officeart/2008/layout/PictureAccentList"/>
    <dgm:cxn modelId="{6F8FD06A-21A2-4F0B-A099-4CFBA39644AB}" type="presParOf" srcId="{BE999B03-42C5-4A87-B863-977584792C45}" destId="{D635C89C-4B1C-4CE9-A63F-914486A4D4A3}" srcOrd="0" destOrd="0" presId="urn:microsoft.com/office/officeart/2008/layout/PictureAccentList"/>
    <dgm:cxn modelId="{FB3BCDC2-7EDA-42BB-AC7E-6977E7427C16}" type="presParOf" srcId="{D635C89C-4B1C-4CE9-A63F-914486A4D4A3}" destId="{AC370A4A-443C-48AC-A7BF-05B268C48AED}" srcOrd="0" destOrd="0" presId="urn:microsoft.com/office/officeart/2008/layout/PictureAccentList"/>
    <dgm:cxn modelId="{E298D906-B20D-4642-8938-E17025043D68}" type="presParOf" srcId="{D635C89C-4B1C-4CE9-A63F-914486A4D4A3}" destId="{ABAC5900-0221-4D4E-86FB-415DE3BEE33C}" srcOrd="1" destOrd="0" presId="urn:microsoft.com/office/officeart/2008/layout/PictureAccentList"/>
    <dgm:cxn modelId="{FE4C0DA5-295B-427D-B205-AFC78BFEE0D0}" type="presParOf" srcId="{BE999B03-42C5-4A87-B863-977584792C45}" destId="{888EB0C7-653B-4565-847E-CE97724338B6}" srcOrd="1" destOrd="0" presId="urn:microsoft.com/office/officeart/2008/layout/PictureAccentList"/>
    <dgm:cxn modelId="{482CD735-58B2-48EB-B326-8E8CCE870A12}" type="presParOf" srcId="{888EB0C7-653B-4565-847E-CE97724338B6}" destId="{25C3F4D9-02F7-43AA-8128-FA0885EA43B8}" srcOrd="0" destOrd="0" presId="urn:microsoft.com/office/officeart/2008/layout/PictureAccentList"/>
    <dgm:cxn modelId="{E7948377-74CE-4CE9-8E99-C005EE1579A0}" type="presParOf" srcId="{888EB0C7-653B-4565-847E-CE97724338B6}" destId="{675919D3-B228-433F-BD7A-9782CF1C924E}" srcOrd="1" destOrd="0" presId="urn:microsoft.com/office/officeart/2008/layout/PictureAccentList"/>
    <dgm:cxn modelId="{2A44C732-6D5C-4D3A-90C1-A6AB2FC3AE00}" type="presParOf" srcId="{BE999B03-42C5-4A87-B863-977584792C45}" destId="{4DBFDB7C-CE5F-469E-B5C0-D68E23BCBA13}" srcOrd="2" destOrd="0" presId="urn:microsoft.com/office/officeart/2008/layout/PictureAccentList"/>
    <dgm:cxn modelId="{C6621DB6-5E15-4B71-A073-0D91D4F262C4}" type="presParOf" srcId="{4DBFDB7C-CE5F-469E-B5C0-D68E23BCBA13}" destId="{B3C872AE-A390-4F08-AE82-2EEC8433EAD6}" srcOrd="0" destOrd="0" presId="urn:microsoft.com/office/officeart/2008/layout/PictureAccentList"/>
    <dgm:cxn modelId="{ED55394B-4028-4925-8F7E-BBAC63914429}" type="presParOf" srcId="{4DBFDB7C-CE5F-469E-B5C0-D68E23BCBA13}" destId="{83A2D712-F709-4616-B96D-437C93AACD86}" srcOrd="1" destOrd="0" presId="urn:microsoft.com/office/officeart/2008/layout/PictureAccentList"/>
    <dgm:cxn modelId="{C0043519-5CAE-4B64-9D84-62B0F36E456A}" type="presParOf" srcId="{BE999B03-42C5-4A87-B863-977584792C45}" destId="{33D032C3-F1C8-4586-AE00-C636B8BB4C76}" srcOrd="3" destOrd="0" presId="urn:microsoft.com/office/officeart/2008/layout/PictureAccentList"/>
    <dgm:cxn modelId="{DB5E32C0-27FE-4BC8-9416-B9BE1E1D6C25}" type="presParOf" srcId="{33D032C3-F1C8-4586-AE00-C636B8BB4C76}" destId="{83714F34-7F46-423B-8551-9BB3E6280599}" srcOrd="0" destOrd="0" presId="urn:microsoft.com/office/officeart/2008/layout/PictureAccentList"/>
    <dgm:cxn modelId="{4571176E-56AD-4299-A710-067A6A2FC619}" type="presParOf" srcId="{33D032C3-F1C8-4586-AE00-C636B8BB4C76}" destId="{3A073C9B-1602-4393-96E0-4D212F6C77BD}" srcOrd="1" destOrd="0" presId="urn:microsoft.com/office/officeart/2008/layout/PictureAccentList"/>
    <dgm:cxn modelId="{F46255AD-CF59-441D-B227-56067F7CAF62}" type="presParOf" srcId="{BE999B03-42C5-4A87-B863-977584792C45}" destId="{A031D0D8-8F67-4C6D-93E5-A830F03BA30C}" srcOrd="4" destOrd="0" presId="urn:microsoft.com/office/officeart/2008/layout/PictureAccentList"/>
    <dgm:cxn modelId="{7550F7B7-FEA2-48EB-8FAB-2731F2E74712}" type="presParOf" srcId="{A031D0D8-8F67-4C6D-93E5-A830F03BA30C}" destId="{B3AA9B23-3B4C-414C-8DA6-6B383EF34AFA}" srcOrd="0" destOrd="0" presId="urn:microsoft.com/office/officeart/2008/layout/PictureAccentList"/>
    <dgm:cxn modelId="{18BB2C72-D5E0-4564-959E-783D2598B13B}" type="presParOf" srcId="{A031D0D8-8F67-4C6D-93E5-A830F03BA30C}" destId="{A83652E5-D78D-44FE-A8B3-9AC0E8E7FA68}" srcOrd="1" destOrd="0" presId="urn:microsoft.com/office/officeart/2008/layout/PictureAccentList"/>
    <dgm:cxn modelId="{17781C05-F229-4233-A5FE-3047F4BB1F9F}" type="presParOf" srcId="{BE999B03-42C5-4A87-B863-977584792C45}" destId="{854177B8-5005-4928-8788-FC71A899E010}" srcOrd="5" destOrd="0" presId="urn:microsoft.com/office/officeart/2008/layout/PictureAccentList"/>
    <dgm:cxn modelId="{D2372B35-23FB-4862-959E-E9E7CBEF6C44}" type="presParOf" srcId="{854177B8-5005-4928-8788-FC71A899E010}" destId="{315875CB-DEE4-42E2-AF3A-2A9288B76CEC}" srcOrd="0" destOrd="0" presId="urn:microsoft.com/office/officeart/2008/layout/PictureAccentList"/>
    <dgm:cxn modelId="{2E008F73-1A29-46F4-915C-F6800E3A4C8F}" type="presParOf" srcId="{854177B8-5005-4928-8788-FC71A899E010}" destId="{445F0829-6377-4C39-958D-F0FE5699337A}" srcOrd="1" destOrd="0" presId="urn:microsoft.com/office/officeart/2008/layout/PictureAccentList"/>
    <dgm:cxn modelId="{606FD869-78CC-40A4-8AD9-937F9D79FD10}" type="presParOf" srcId="{BE999B03-42C5-4A87-B863-977584792C45}" destId="{EC9BB1CB-59BC-45ED-85C5-4701F8EC7877}" srcOrd="6" destOrd="0" presId="urn:microsoft.com/office/officeart/2008/layout/PictureAccentList"/>
    <dgm:cxn modelId="{AEB38E7C-155D-4131-A9C3-984EA05FB601}" type="presParOf" srcId="{EC9BB1CB-59BC-45ED-85C5-4701F8EC7877}" destId="{87BFCFC3-8EC2-4D79-B4AA-E0D0B69931E8}" srcOrd="0" destOrd="0" presId="urn:microsoft.com/office/officeart/2008/layout/PictureAccentList"/>
    <dgm:cxn modelId="{0C99C8B3-49FB-45F4-B365-CF0294BA6B3E}" type="presParOf" srcId="{EC9BB1CB-59BC-45ED-85C5-4701F8EC7877}" destId="{64949214-318A-4C23-B355-EABD50EE38B4}" srcOrd="1" destOrd="0" presId="urn:microsoft.com/office/officeart/2008/layout/PictureAccentList"/>
  </dgm:cxnLst>
  <dgm:bg/>
  <dgm:whole/>
  <dgm:extLst>
    <a:ext uri="{C62137D5-CB1D-491B-B009-E17868A290BF}"/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92D1E85-DCD3-4A1D-9E22-FB26B7D3CC95}" type="doc">
      <dgm:prSet loTypeId="urn:microsoft.com/office/officeart/2008/layout/PictureAccentList" loCatId="list" qsTypeId="urn:microsoft.com/office/officeart/2005/8/quickstyle/3d1" qsCatId="3D" csTypeId="urn:microsoft.com/office/officeart/2005/8/colors/accent1_3" csCatId="accent1" phldr="1"/>
      <dgm:spPr/>
      <dgm:t>
        <a:bodyPr/>
        <a:lstStyle/>
        <a:p>
          <a:endParaRPr lang="cs-CZ"/>
        </a:p>
      </dgm:t>
    </dgm:pt>
    <dgm:pt modelId="{04CCD026-654D-4023-96BF-0BA69D5E6B7C}">
      <dgm:prSet phldrT="[Text]" custT="1"/>
      <dgm:spPr/>
      <dgm:t>
        <a:bodyPr/>
        <a:lstStyle/>
        <a:p>
          <a:pPr algn="l"/>
          <a:r>
            <a:rPr lang="cs-CZ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Vytváření sítí se sociálními partnery</a:t>
          </a:r>
          <a:endParaRPr lang="cs-CZ" sz="1600" dirty="0"/>
        </a:p>
      </dgm:t>
    </dgm:pt>
    <dgm:pt modelId="{96084B10-1BFF-4895-A2C3-D8B4349E6EE4}" type="parTrans" cxnId="{6FB392AF-A8E5-4E25-9530-43E9D13496DB}">
      <dgm:prSet/>
      <dgm:spPr/>
      <dgm:t>
        <a:bodyPr/>
        <a:lstStyle/>
        <a:p>
          <a:endParaRPr lang="cs-CZ"/>
        </a:p>
      </dgm:t>
    </dgm:pt>
    <dgm:pt modelId="{B0455CE9-5C06-40EE-BE8F-A0EDE010D0C2}" type="sibTrans" cxnId="{6FB392AF-A8E5-4E25-9530-43E9D13496DB}">
      <dgm:prSet/>
      <dgm:spPr/>
      <dgm:t>
        <a:bodyPr/>
        <a:lstStyle/>
        <a:p>
          <a:endParaRPr lang="cs-CZ"/>
        </a:p>
      </dgm:t>
    </dgm:pt>
    <dgm:pt modelId="{5F8E9BE6-91D5-4C62-BFED-298A71D6D669}">
      <dgm:prSet phldrT="[Text]" custT="1"/>
      <dgm:spPr/>
      <dgm:t>
        <a:bodyPr/>
        <a:lstStyle/>
        <a:p>
          <a:pPr algn="l"/>
          <a:r>
            <a:rPr lang="pl-PL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Využít partnery pro realizaci dalších projektů</a:t>
          </a:r>
          <a:endParaRPr lang="cs-CZ" sz="1600" dirty="0"/>
        </a:p>
      </dgm:t>
    </dgm:pt>
    <dgm:pt modelId="{5F482F22-86AE-4CC9-8123-247C4C55C24B}" type="parTrans" cxnId="{B03B82E8-7BBB-418A-A8AE-24579EE7735A}">
      <dgm:prSet/>
      <dgm:spPr/>
      <dgm:t>
        <a:bodyPr/>
        <a:lstStyle/>
        <a:p>
          <a:endParaRPr lang="cs-CZ"/>
        </a:p>
      </dgm:t>
    </dgm:pt>
    <dgm:pt modelId="{E6DE5E4D-B351-46EF-8E04-6983B332F80F}" type="sibTrans" cxnId="{B03B82E8-7BBB-418A-A8AE-24579EE7735A}">
      <dgm:prSet/>
      <dgm:spPr/>
      <dgm:t>
        <a:bodyPr/>
        <a:lstStyle/>
        <a:p>
          <a:endParaRPr lang="cs-CZ"/>
        </a:p>
      </dgm:t>
    </dgm:pt>
    <dgm:pt modelId="{231CEDC0-E761-42CA-8101-F5C276158A23}">
      <dgm:prSet phldrT="[Text]" custT="1"/>
      <dgm:spPr/>
      <dgm:t>
        <a:bodyPr/>
        <a:lstStyle/>
        <a:p>
          <a:pPr algn="l"/>
          <a:r>
            <a:rPr lang="cs-CZ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Poznatky sociálních partnerů implementovat do výuky</a:t>
          </a:r>
          <a:endParaRPr lang="cs-CZ" sz="1600" dirty="0"/>
        </a:p>
      </dgm:t>
    </dgm:pt>
    <dgm:pt modelId="{84941B58-D30F-4B50-8C6A-AA1955A7F3A9}" type="parTrans" cxnId="{B763E3B9-6E2D-4F1B-9292-7FE17F8B8EA5}">
      <dgm:prSet/>
      <dgm:spPr/>
      <dgm:t>
        <a:bodyPr/>
        <a:lstStyle/>
        <a:p>
          <a:endParaRPr lang="cs-CZ"/>
        </a:p>
      </dgm:t>
    </dgm:pt>
    <dgm:pt modelId="{CD01905C-2560-4191-8B00-A0567E95C6C8}" type="sibTrans" cxnId="{B763E3B9-6E2D-4F1B-9292-7FE17F8B8EA5}">
      <dgm:prSet/>
      <dgm:spPr/>
      <dgm:t>
        <a:bodyPr/>
        <a:lstStyle/>
        <a:p>
          <a:endParaRPr lang="cs-CZ"/>
        </a:p>
      </dgm:t>
    </dgm:pt>
    <dgm:pt modelId="{F2DA96CC-A71B-41FE-B4F1-62F6F19FF96E}">
      <dgm:prSet phldrT="[Text]" custT="1"/>
      <dgm:spPr/>
      <dgm:t>
        <a:bodyPr/>
        <a:lstStyle/>
        <a:p>
          <a:pPr algn="l"/>
          <a:r>
            <a:rPr lang="cs-CZ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Pravidelně spolupráci vyhodnocovat </a:t>
          </a:r>
          <a:endParaRPr lang="cs-CZ" sz="1600" dirty="0"/>
        </a:p>
      </dgm:t>
    </dgm:pt>
    <dgm:pt modelId="{CCA79899-942E-44C5-83C2-6C1A0A84A1D4}" type="parTrans" cxnId="{F24A40CC-8BB4-4EF7-BFF0-98D3EFEEB51D}">
      <dgm:prSet/>
      <dgm:spPr/>
      <dgm:t>
        <a:bodyPr/>
        <a:lstStyle/>
        <a:p>
          <a:endParaRPr lang="cs-CZ"/>
        </a:p>
      </dgm:t>
    </dgm:pt>
    <dgm:pt modelId="{6E1EC243-F5A4-4670-B909-D9C5DA386E02}" type="sibTrans" cxnId="{F24A40CC-8BB4-4EF7-BFF0-98D3EFEEB51D}">
      <dgm:prSet/>
      <dgm:spPr/>
      <dgm:t>
        <a:bodyPr/>
        <a:lstStyle/>
        <a:p>
          <a:endParaRPr lang="cs-CZ"/>
        </a:p>
      </dgm:t>
    </dgm:pt>
    <dgm:pt modelId="{A7405FD2-2022-43CD-AE37-67145421E450}">
      <dgm:prSet phldrT="[Text]" custT="1"/>
      <dgm:spPr/>
      <dgm:t>
        <a:bodyPr/>
        <a:lstStyle/>
        <a:p>
          <a:pPr algn="l"/>
          <a:r>
            <a:rPr lang="cs-CZ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Spolupracovat s vysokými školami</a:t>
          </a:r>
          <a:endParaRPr lang="cs-CZ" sz="1600" dirty="0"/>
        </a:p>
      </dgm:t>
    </dgm:pt>
    <dgm:pt modelId="{3AF7494D-132F-4702-84BE-B0987914144A}" type="parTrans" cxnId="{A500641B-3ED3-4E43-A971-3A020C937AF5}">
      <dgm:prSet/>
      <dgm:spPr/>
      <dgm:t>
        <a:bodyPr/>
        <a:lstStyle/>
        <a:p>
          <a:endParaRPr lang="cs-CZ"/>
        </a:p>
      </dgm:t>
    </dgm:pt>
    <dgm:pt modelId="{6906C1FB-F0A0-4AEF-A291-7366CE955094}" type="sibTrans" cxnId="{A500641B-3ED3-4E43-A971-3A020C937AF5}">
      <dgm:prSet/>
      <dgm:spPr/>
      <dgm:t>
        <a:bodyPr/>
        <a:lstStyle/>
        <a:p>
          <a:endParaRPr lang="cs-CZ"/>
        </a:p>
      </dgm:t>
    </dgm:pt>
    <dgm:pt modelId="{5AACBC5A-D2AA-4CF3-BCA6-307F8206994C}">
      <dgm:prSet phldrT="[Text]"/>
      <dgm:spPr/>
      <dgm:t>
        <a:bodyPr/>
        <a:lstStyle/>
        <a:p>
          <a:pPr algn="l"/>
          <a:r>
            <a:rPr lang="cs-CZ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Doporučení (ve vztahu k sociálním partnerům)</a:t>
          </a:r>
          <a:endParaRPr lang="cs-CZ" dirty="0"/>
        </a:p>
      </dgm:t>
    </dgm:pt>
    <dgm:pt modelId="{DA53862B-9AD0-4088-8CEE-8C43EE9E7A22}" type="sibTrans" cxnId="{98B23E28-50E8-4DB1-AF50-21ED9705D032}">
      <dgm:prSet/>
      <dgm:spPr/>
      <dgm:t>
        <a:bodyPr/>
        <a:lstStyle/>
        <a:p>
          <a:endParaRPr lang="cs-CZ"/>
        </a:p>
      </dgm:t>
    </dgm:pt>
    <dgm:pt modelId="{7B607B95-84EE-4963-93BC-4C2842C32015}" type="parTrans" cxnId="{98B23E28-50E8-4DB1-AF50-21ED9705D032}">
      <dgm:prSet/>
      <dgm:spPr/>
      <dgm:t>
        <a:bodyPr/>
        <a:lstStyle/>
        <a:p>
          <a:endParaRPr lang="cs-CZ"/>
        </a:p>
      </dgm:t>
    </dgm:pt>
    <dgm:pt modelId="{C08BEF72-C9EA-4555-A2CB-EBCB582345FD}">
      <dgm:prSet phldrT="[Text]" custT="1"/>
      <dgm:spPr/>
      <dgm:t>
        <a:bodyPr/>
        <a:lstStyle/>
        <a:p>
          <a:pPr algn="l"/>
          <a:r>
            <a:rPr lang="cs-CZ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Dlouhodobě a neustále budovat spolupráci se zaměstnavateli</a:t>
          </a:r>
          <a:endParaRPr lang="cs-CZ" sz="1600" dirty="0"/>
        </a:p>
      </dgm:t>
    </dgm:pt>
    <dgm:pt modelId="{886B9553-88E8-4E50-B865-75AD5978BE04}" type="parTrans" cxnId="{CA71DA39-9B59-4DC9-B926-9439B57FB53E}">
      <dgm:prSet/>
      <dgm:spPr/>
      <dgm:t>
        <a:bodyPr/>
        <a:lstStyle/>
        <a:p>
          <a:endParaRPr lang="cs-CZ"/>
        </a:p>
      </dgm:t>
    </dgm:pt>
    <dgm:pt modelId="{86B3A664-60F1-497D-9B58-E0E94F9BD74E}" type="sibTrans" cxnId="{CA71DA39-9B59-4DC9-B926-9439B57FB53E}">
      <dgm:prSet/>
      <dgm:spPr/>
      <dgm:t>
        <a:bodyPr/>
        <a:lstStyle/>
        <a:p>
          <a:endParaRPr lang="cs-CZ"/>
        </a:p>
      </dgm:t>
    </dgm:pt>
    <dgm:pt modelId="{DE3B206E-3FAE-40B3-A2D5-052B90FE44B5}" type="pres">
      <dgm:prSet presAssocID="{992D1E85-DCD3-4A1D-9E22-FB26B7D3CC95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cs-CZ"/>
        </a:p>
      </dgm:t>
    </dgm:pt>
    <dgm:pt modelId="{3C636DF9-33C1-4CE2-BC6B-533380FBEFC1}" type="pres">
      <dgm:prSet presAssocID="{5AACBC5A-D2AA-4CF3-BCA6-307F8206994C}" presName="root" presStyleCnt="0">
        <dgm:presLayoutVars>
          <dgm:chMax/>
          <dgm:chPref val="4"/>
        </dgm:presLayoutVars>
      </dgm:prSet>
      <dgm:spPr/>
    </dgm:pt>
    <dgm:pt modelId="{6F7014A2-85CD-464C-B30B-E15A9D19F416}" type="pres">
      <dgm:prSet presAssocID="{5AACBC5A-D2AA-4CF3-BCA6-307F8206994C}" presName="rootComposite" presStyleCnt="0">
        <dgm:presLayoutVars/>
      </dgm:prSet>
      <dgm:spPr/>
    </dgm:pt>
    <dgm:pt modelId="{B956B669-3ACD-4949-AA75-4164D8A432E1}" type="pres">
      <dgm:prSet presAssocID="{5AACBC5A-D2AA-4CF3-BCA6-307F8206994C}" presName="rootText" presStyleLbl="node0" presStyleIdx="0" presStyleCnt="1" custScaleX="100174" custLinFactNeighborY="-13328">
        <dgm:presLayoutVars>
          <dgm:chMax/>
          <dgm:chPref val="4"/>
        </dgm:presLayoutVars>
      </dgm:prSet>
      <dgm:spPr/>
      <dgm:t>
        <a:bodyPr/>
        <a:lstStyle/>
        <a:p>
          <a:endParaRPr lang="cs-CZ"/>
        </a:p>
      </dgm:t>
    </dgm:pt>
    <dgm:pt modelId="{BE999B03-42C5-4A87-B863-977584792C45}" type="pres">
      <dgm:prSet presAssocID="{5AACBC5A-D2AA-4CF3-BCA6-307F8206994C}" presName="childShape" presStyleCnt="0">
        <dgm:presLayoutVars>
          <dgm:chMax val="0"/>
          <dgm:chPref val="0"/>
        </dgm:presLayoutVars>
      </dgm:prSet>
      <dgm:spPr/>
    </dgm:pt>
    <dgm:pt modelId="{D635C89C-4B1C-4CE9-A63F-914486A4D4A3}" type="pres">
      <dgm:prSet presAssocID="{04CCD026-654D-4023-96BF-0BA69D5E6B7C}" presName="childComposite" presStyleCnt="0">
        <dgm:presLayoutVars>
          <dgm:chMax val="0"/>
          <dgm:chPref val="0"/>
        </dgm:presLayoutVars>
      </dgm:prSet>
      <dgm:spPr/>
    </dgm:pt>
    <dgm:pt modelId="{AC370A4A-443C-48AC-A7BF-05B268C48AED}" type="pres">
      <dgm:prSet presAssocID="{04CCD026-654D-4023-96BF-0BA69D5E6B7C}" presName="Image" presStyleLbl="node1" presStyleIdx="0" presStyleCnt="6"/>
      <dgm:spPr/>
    </dgm:pt>
    <dgm:pt modelId="{ABAC5900-0221-4D4E-86FB-415DE3BEE33C}" type="pres">
      <dgm:prSet presAssocID="{04CCD026-654D-4023-96BF-0BA69D5E6B7C}" presName="childText" presStyleLbl="ln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888EB0C7-653B-4565-847E-CE97724338B6}" type="pres">
      <dgm:prSet presAssocID="{C08BEF72-C9EA-4555-A2CB-EBCB582345FD}" presName="childComposite" presStyleCnt="0">
        <dgm:presLayoutVars>
          <dgm:chMax val="0"/>
          <dgm:chPref val="0"/>
        </dgm:presLayoutVars>
      </dgm:prSet>
      <dgm:spPr/>
    </dgm:pt>
    <dgm:pt modelId="{25C3F4D9-02F7-43AA-8128-FA0885EA43B8}" type="pres">
      <dgm:prSet presAssocID="{C08BEF72-C9EA-4555-A2CB-EBCB582345FD}" presName="Image" presStyleLbl="node1" presStyleIdx="1" presStyleCnt="6"/>
      <dgm:spPr/>
    </dgm:pt>
    <dgm:pt modelId="{675919D3-B228-433F-BD7A-9782CF1C924E}" type="pres">
      <dgm:prSet presAssocID="{C08BEF72-C9EA-4555-A2CB-EBCB582345FD}" presName="childText" presStyleLbl="ln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4DBFDB7C-CE5F-469E-B5C0-D68E23BCBA13}" type="pres">
      <dgm:prSet presAssocID="{5F8E9BE6-91D5-4C62-BFED-298A71D6D669}" presName="childComposite" presStyleCnt="0">
        <dgm:presLayoutVars>
          <dgm:chMax val="0"/>
          <dgm:chPref val="0"/>
        </dgm:presLayoutVars>
      </dgm:prSet>
      <dgm:spPr/>
    </dgm:pt>
    <dgm:pt modelId="{B3C872AE-A390-4F08-AE82-2EEC8433EAD6}" type="pres">
      <dgm:prSet presAssocID="{5F8E9BE6-91D5-4C62-BFED-298A71D6D669}" presName="Image" presStyleLbl="node1" presStyleIdx="2" presStyleCnt="6"/>
      <dgm:spPr/>
    </dgm:pt>
    <dgm:pt modelId="{83A2D712-F709-4616-B96D-437C93AACD86}" type="pres">
      <dgm:prSet presAssocID="{5F8E9BE6-91D5-4C62-BFED-298A71D6D669}" presName="childText" presStyleLbl="ln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33D032C3-F1C8-4586-AE00-C636B8BB4C76}" type="pres">
      <dgm:prSet presAssocID="{231CEDC0-E761-42CA-8101-F5C276158A23}" presName="childComposite" presStyleCnt="0">
        <dgm:presLayoutVars>
          <dgm:chMax val="0"/>
          <dgm:chPref val="0"/>
        </dgm:presLayoutVars>
      </dgm:prSet>
      <dgm:spPr/>
    </dgm:pt>
    <dgm:pt modelId="{83714F34-7F46-423B-8551-9BB3E6280599}" type="pres">
      <dgm:prSet presAssocID="{231CEDC0-E761-42CA-8101-F5C276158A23}" presName="Image" presStyleLbl="node1" presStyleIdx="3" presStyleCnt="6"/>
      <dgm:spPr/>
    </dgm:pt>
    <dgm:pt modelId="{3A073C9B-1602-4393-96E0-4D212F6C77BD}" type="pres">
      <dgm:prSet presAssocID="{231CEDC0-E761-42CA-8101-F5C276158A23}" presName="childText" presStyleLbl="ln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A031D0D8-8F67-4C6D-93E5-A830F03BA30C}" type="pres">
      <dgm:prSet presAssocID="{F2DA96CC-A71B-41FE-B4F1-62F6F19FF96E}" presName="childComposite" presStyleCnt="0">
        <dgm:presLayoutVars>
          <dgm:chMax val="0"/>
          <dgm:chPref val="0"/>
        </dgm:presLayoutVars>
      </dgm:prSet>
      <dgm:spPr/>
    </dgm:pt>
    <dgm:pt modelId="{B3AA9B23-3B4C-414C-8DA6-6B383EF34AFA}" type="pres">
      <dgm:prSet presAssocID="{F2DA96CC-A71B-41FE-B4F1-62F6F19FF96E}" presName="Image" presStyleLbl="node1" presStyleIdx="4" presStyleCnt="6"/>
      <dgm:spPr/>
    </dgm:pt>
    <dgm:pt modelId="{A83652E5-D78D-44FE-A8B3-9AC0E8E7FA68}" type="pres">
      <dgm:prSet presAssocID="{F2DA96CC-A71B-41FE-B4F1-62F6F19FF96E}" presName="childText" presStyleLbl="ln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854177B8-5005-4928-8788-FC71A899E010}" type="pres">
      <dgm:prSet presAssocID="{A7405FD2-2022-43CD-AE37-67145421E450}" presName="childComposite" presStyleCnt="0">
        <dgm:presLayoutVars>
          <dgm:chMax val="0"/>
          <dgm:chPref val="0"/>
        </dgm:presLayoutVars>
      </dgm:prSet>
      <dgm:spPr/>
    </dgm:pt>
    <dgm:pt modelId="{315875CB-DEE4-42E2-AF3A-2A9288B76CEC}" type="pres">
      <dgm:prSet presAssocID="{A7405FD2-2022-43CD-AE37-67145421E450}" presName="Image" presStyleLbl="node1" presStyleIdx="5" presStyleCnt="6"/>
      <dgm:spPr/>
    </dgm:pt>
    <dgm:pt modelId="{445F0829-6377-4C39-958D-F0FE5699337A}" type="pres">
      <dgm:prSet presAssocID="{A7405FD2-2022-43CD-AE37-67145421E450}" presName="childText" presStyleLbl="ln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CA71DA39-9B59-4DC9-B926-9439B57FB53E}" srcId="{5AACBC5A-D2AA-4CF3-BCA6-307F8206994C}" destId="{C08BEF72-C9EA-4555-A2CB-EBCB582345FD}" srcOrd="1" destOrd="0" parTransId="{886B9553-88E8-4E50-B865-75AD5978BE04}" sibTransId="{86B3A664-60F1-497D-9B58-E0E94F9BD74E}"/>
    <dgm:cxn modelId="{6467FCB1-616F-4E13-AB9A-97AA005178D3}" type="presOf" srcId="{5F8E9BE6-91D5-4C62-BFED-298A71D6D669}" destId="{83A2D712-F709-4616-B96D-437C93AACD86}" srcOrd="0" destOrd="0" presId="urn:microsoft.com/office/officeart/2008/layout/PictureAccentList"/>
    <dgm:cxn modelId="{0382405B-09E3-43D3-B9B9-6255EA279AC0}" type="presOf" srcId="{5AACBC5A-D2AA-4CF3-BCA6-307F8206994C}" destId="{B956B669-3ACD-4949-AA75-4164D8A432E1}" srcOrd="0" destOrd="0" presId="urn:microsoft.com/office/officeart/2008/layout/PictureAccentList"/>
    <dgm:cxn modelId="{8227CAA3-C9F8-4C42-B8FF-3E9210179240}" type="presOf" srcId="{992D1E85-DCD3-4A1D-9E22-FB26B7D3CC95}" destId="{DE3B206E-3FAE-40B3-A2D5-052B90FE44B5}" srcOrd="0" destOrd="0" presId="urn:microsoft.com/office/officeart/2008/layout/PictureAccentList"/>
    <dgm:cxn modelId="{E35FF742-2571-4EA6-B691-29273603BA1F}" type="presOf" srcId="{231CEDC0-E761-42CA-8101-F5C276158A23}" destId="{3A073C9B-1602-4393-96E0-4D212F6C77BD}" srcOrd="0" destOrd="0" presId="urn:microsoft.com/office/officeart/2008/layout/PictureAccentList"/>
    <dgm:cxn modelId="{8079EE54-8C84-488D-B430-3A9EA9669EBC}" type="presOf" srcId="{04CCD026-654D-4023-96BF-0BA69D5E6B7C}" destId="{ABAC5900-0221-4D4E-86FB-415DE3BEE33C}" srcOrd="0" destOrd="0" presId="urn:microsoft.com/office/officeart/2008/layout/PictureAccentList"/>
    <dgm:cxn modelId="{6C748549-A840-41B6-ADC3-4992113BE7B3}" type="presOf" srcId="{C08BEF72-C9EA-4555-A2CB-EBCB582345FD}" destId="{675919D3-B228-433F-BD7A-9782CF1C924E}" srcOrd="0" destOrd="0" presId="urn:microsoft.com/office/officeart/2008/layout/PictureAccentList"/>
    <dgm:cxn modelId="{B6805C72-4AD3-41E9-BF17-5E85AD162FA5}" type="presOf" srcId="{F2DA96CC-A71B-41FE-B4F1-62F6F19FF96E}" destId="{A83652E5-D78D-44FE-A8B3-9AC0E8E7FA68}" srcOrd="0" destOrd="0" presId="urn:microsoft.com/office/officeart/2008/layout/PictureAccentList"/>
    <dgm:cxn modelId="{A500641B-3ED3-4E43-A971-3A020C937AF5}" srcId="{5AACBC5A-D2AA-4CF3-BCA6-307F8206994C}" destId="{A7405FD2-2022-43CD-AE37-67145421E450}" srcOrd="5" destOrd="0" parTransId="{3AF7494D-132F-4702-84BE-B0987914144A}" sibTransId="{6906C1FB-F0A0-4AEF-A291-7366CE955094}"/>
    <dgm:cxn modelId="{F24A40CC-8BB4-4EF7-BFF0-98D3EFEEB51D}" srcId="{5AACBC5A-D2AA-4CF3-BCA6-307F8206994C}" destId="{F2DA96CC-A71B-41FE-B4F1-62F6F19FF96E}" srcOrd="4" destOrd="0" parTransId="{CCA79899-942E-44C5-83C2-6C1A0A84A1D4}" sibTransId="{6E1EC243-F5A4-4670-B909-D9C5DA386E02}"/>
    <dgm:cxn modelId="{98B23E28-50E8-4DB1-AF50-21ED9705D032}" srcId="{992D1E85-DCD3-4A1D-9E22-FB26B7D3CC95}" destId="{5AACBC5A-D2AA-4CF3-BCA6-307F8206994C}" srcOrd="0" destOrd="0" parTransId="{7B607B95-84EE-4963-93BC-4C2842C32015}" sibTransId="{DA53862B-9AD0-4088-8CEE-8C43EE9E7A22}"/>
    <dgm:cxn modelId="{B763E3B9-6E2D-4F1B-9292-7FE17F8B8EA5}" srcId="{5AACBC5A-D2AA-4CF3-BCA6-307F8206994C}" destId="{231CEDC0-E761-42CA-8101-F5C276158A23}" srcOrd="3" destOrd="0" parTransId="{84941B58-D30F-4B50-8C6A-AA1955A7F3A9}" sibTransId="{CD01905C-2560-4191-8B00-A0567E95C6C8}"/>
    <dgm:cxn modelId="{6FB392AF-A8E5-4E25-9530-43E9D13496DB}" srcId="{5AACBC5A-D2AA-4CF3-BCA6-307F8206994C}" destId="{04CCD026-654D-4023-96BF-0BA69D5E6B7C}" srcOrd="0" destOrd="0" parTransId="{96084B10-1BFF-4895-A2C3-D8B4349E6EE4}" sibTransId="{B0455CE9-5C06-40EE-BE8F-A0EDE010D0C2}"/>
    <dgm:cxn modelId="{210661EA-676A-40D4-9CE3-467E4822AF55}" type="presOf" srcId="{A7405FD2-2022-43CD-AE37-67145421E450}" destId="{445F0829-6377-4C39-958D-F0FE5699337A}" srcOrd="0" destOrd="0" presId="urn:microsoft.com/office/officeart/2008/layout/PictureAccentList"/>
    <dgm:cxn modelId="{B03B82E8-7BBB-418A-A8AE-24579EE7735A}" srcId="{5AACBC5A-D2AA-4CF3-BCA6-307F8206994C}" destId="{5F8E9BE6-91D5-4C62-BFED-298A71D6D669}" srcOrd="2" destOrd="0" parTransId="{5F482F22-86AE-4CC9-8123-247C4C55C24B}" sibTransId="{E6DE5E4D-B351-46EF-8E04-6983B332F80F}"/>
    <dgm:cxn modelId="{7247E2C5-6245-4DCA-AD1C-E9702BB4CCD3}" type="presParOf" srcId="{DE3B206E-3FAE-40B3-A2D5-052B90FE44B5}" destId="{3C636DF9-33C1-4CE2-BC6B-533380FBEFC1}" srcOrd="0" destOrd="0" presId="urn:microsoft.com/office/officeart/2008/layout/PictureAccentList"/>
    <dgm:cxn modelId="{E5C2545F-76CF-4E39-84A2-D33FA9940694}" type="presParOf" srcId="{3C636DF9-33C1-4CE2-BC6B-533380FBEFC1}" destId="{6F7014A2-85CD-464C-B30B-E15A9D19F416}" srcOrd="0" destOrd="0" presId="urn:microsoft.com/office/officeart/2008/layout/PictureAccentList"/>
    <dgm:cxn modelId="{7D1E73E2-7316-4AA7-AE77-AAB193C2C1DF}" type="presParOf" srcId="{6F7014A2-85CD-464C-B30B-E15A9D19F416}" destId="{B956B669-3ACD-4949-AA75-4164D8A432E1}" srcOrd="0" destOrd="0" presId="urn:microsoft.com/office/officeart/2008/layout/PictureAccentList"/>
    <dgm:cxn modelId="{D784A596-D3C8-443C-B3A7-DFEE64220A42}" type="presParOf" srcId="{3C636DF9-33C1-4CE2-BC6B-533380FBEFC1}" destId="{BE999B03-42C5-4A87-B863-977584792C45}" srcOrd="1" destOrd="0" presId="urn:microsoft.com/office/officeart/2008/layout/PictureAccentList"/>
    <dgm:cxn modelId="{465CC5CD-A697-45EA-8940-323C4B973B9E}" type="presParOf" srcId="{BE999B03-42C5-4A87-B863-977584792C45}" destId="{D635C89C-4B1C-4CE9-A63F-914486A4D4A3}" srcOrd="0" destOrd="0" presId="urn:microsoft.com/office/officeart/2008/layout/PictureAccentList"/>
    <dgm:cxn modelId="{481C80CA-7634-4320-8D0E-2F4BE618C467}" type="presParOf" srcId="{D635C89C-4B1C-4CE9-A63F-914486A4D4A3}" destId="{AC370A4A-443C-48AC-A7BF-05B268C48AED}" srcOrd="0" destOrd="0" presId="urn:microsoft.com/office/officeart/2008/layout/PictureAccentList"/>
    <dgm:cxn modelId="{491FFDAC-8F0A-418F-9BC3-E074D70A120D}" type="presParOf" srcId="{D635C89C-4B1C-4CE9-A63F-914486A4D4A3}" destId="{ABAC5900-0221-4D4E-86FB-415DE3BEE33C}" srcOrd="1" destOrd="0" presId="urn:microsoft.com/office/officeart/2008/layout/PictureAccentList"/>
    <dgm:cxn modelId="{0C80E980-7435-4B38-A4B4-47720D0AEA8C}" type="presParOf" srcId="{BE999B03-42C5-4A87-B863-977584792C45}" destId="{888EB0C7-653B-4565-847E-CE97724338B6}" srcOrd="1" destOrd="0" presId="urn:microsoft.com/office/officeart/2008/layout/PictureAccentList"/>
    <dgm:cxn modelId="{C3ABEE0E-F8CD-49A3-8CE8-A92AF0A8552B}" type="presParOf" srcId="{888EB0C7-653B-4565-847E-CE97724338B6}" destId="{25C3F4D9-02F7-43AA-8128-FA0885EA43B8}" srcOrd="0" destOrd="0" presId="urn:microsoft.com/office/officeart/2008/layout/PictureAccentList"/>
    <dgm:cxn modelId="{2C930B20-D28B-4265-AA44-041C14C76790}" type="presParOf" srcId="{888EB0C7-653B-4565-847E-CE97724338B6}" destId="{675919D3-B228-433F-BD7A-9782CF1C924E}" srcOrd="1" destOrd="0" presId="urn:microsoft.com/office/officeart/2008/layout/PictureAccentList"/>
    <dgm:cxn modelId="{7270091A-6FAE-4DBF-B650-71298980C0F8}" type="presParOf" srcId="{BE999B03-42C5-4A87-B863-977584792C45}" destId="{4DBFDB7C-CE5F-469E-B5C0-D68E23BCBA13}" srcOrd="2" destOrd="0" presId="urn:microsoft.com/office/officeart/2008/layout/PictureAccentList"/>
    <dgm:cxn modelId="{F6B7E07C-02E4-49A0-9A4A-B5307941058A}" type="presParOf" srcId="{4DBFDB7C-CE5F-469E-B5C0-D68E23BCBA13}" destId="{B3C872AE-A390-4F08-AE82-2EEC8433EAD6}" srcOrd="0" destOrd="0" presId="urn:microsoft.com/office/officeart/2008/layout/PictureAccentList"/>
    <dgm:cxn modelId="{0ECAF361-4B62-45FB-9D31-1BEE43B93FC1}" type="presParOf" srcId="{4DBFDB7C-CE5F-469E-B5C0-D68E23BCBA13}" destId="{83A2D712-F709-4616-B96D-437C93AACD86}" srcOrd="1" destOrd="0" presId="urn:microsoft.com/office/officeart/2008/layout/PictureAccentList"/>
    <dgm:cxn modelId="{0B2E9F44-F891-4B0C-9078-D1B58D5974DF}" type="presParOf" srcId="{BE999B03-42C5-4A87-B863-977584792C45}" destId="{33D032C3-F1C8-4586-AE00-C636B8BB4C76}" srcOrd="3" destOrd="0" presId="urn:microsoft.com/office/officeart/2008/layout/PictureAccentList"/>
    <dgm:cxn modelId="{9EC4A83B-D58E-44C9-8E89-7715C1D15767}" type="presParOf" srcId="{33D032C3-F1C8-4586-AE00-C636B8BB4C76}" destId="{83714F34-7F46-423B-8551-9BB3E6280599}" srcOrd="0" destOrd="0" presId="urn:microsoft.com/office/officeart/2008/layout/PictureAccentList"/>
    <dgm:cxn modelId="{9ABDF827-ED9F-4C70-BA3A-48948D08D064}" type="presParOf" srcId="{33D032C3-F1C8-4586-AE00-C636B8BB4C76}" destId="{3A073C9B-1602-4393-96E0-4D212F6C77BD}" srcOrd="1" destOrd="0" presId="urn:microsoft.com/office/officeart/2008/layout/PictureAccentList"/>
    <dgm:cxn modelId="{1D057ADF-D8B9-4C88-873D-DC2DC5BF4610}" type="presParOf" srcId="{BE999B03-42C5-4A87-B863-977584792C45}" destId="{A031D0D8-8F67-4C6D-93E5-A830F03BA30C}" srcOrd="4" destOrd="0" presId="urn:microsoft.com/office/officeart/2008/layout/PictureAccentList"/>
    <dgm:cxn modelId="{02C047FC-2830-4730-B8EA-17571DB5BB29}" type="presParOf" srcId="{A031D0D8-8F67-4C6D-93E5-A830F03BA30C}" destId="{B3AA9B23-3B4C-414C-8DA6-6B383EF34AFA}" srcOrd="0" destOrd="0" presId="urn:microsoft.com/office/officeart/2008/layout/PictureAccentList"/>
    <dgm:cxn modelId="{98C510EC-76B9-4FDC-835A-F46E1861C466}" type="presParOf" srcId="{A031D0D8-8F67-4C6D-93E5-A830F03BA30C}" destId="{A83652E5-D78D-44FE-A8B3-9AC0E8E7FA68}" srcOrd="1" destOrd="0" presId="urn:microsoft.com/office/officeart/2008/layout/PictureAccentList"/>
    <dgm:cxn modelId="{423666F4-8E97-4B7A-B115-E428C0C7DDDF}" type="presParOf" srcId="{BE999B03-42C5-4A87-B863-977584792C45}" destId="{854177B8-5005-4928-8788-FC71A899E010}" srcOrd="5" destOrd="0" presId="urn:microsoft.com/office/officeart/2008/layout/PictureAccentList"/>
    <dgm:cxn modelId="{697F02C0-94E4-456D-9F79-3A5409A9CF36}" type="presParOf" srcId="{854177B8-5005-4928-8788-FC71A899E010}" destId="{315875CB-DEE4-42E2-AF3A-2A9288B76CEC}" srcOrd="0" destOrd="0" presId="urn:microsoft.com/office/officeart/2008/layout/PictureAccentList"/>
    <dgm:cxn modelId="{2541363A-8BC8-4124-B658-A20314C03763}" type="presParOf" srcId="{854177B8-5005-4928-8788-FC71A899E010}" destId="{445F0829-6377-4C39-958D-F0FE5699337A}" srcOrd="1" destOrd="0" presId="urn:microsoft.com/office/officeart/2008/layout/PictureAccentList"/>
  </dgm:cxnLst>
  <dgm:bg/>
  <dgm:whole/>
  <dgm:extLst>
    <a:ext uri="{C62137D5-CB1D-491B-B009-E17868A290BF}"/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92D1E85-DCD3-4A1D-9E22-FB26B7D3CC95}" type="doc">
      <dgm:prSet loTypeId="urn:microsoft.com/office/officeart/2008/layout/PictureAccentList" loCatId="list" qsTypeId="urn:microsoft.com/office/officeart/2005/8/quickstyle/3d1" qsCatId="3D" csTypeId="urn:microsoft.com/office/officeart/2005/8/colors/accent1_3" csCatId="accent1" phldr="1"/>
      <dgm:spPr/>
      <dgm:t>
        <a:bodyPr/>
        <a:lstStyle/>
        <a:p>
          <a:endParaRPr lang="cs-CZ"/>
        </a:p>
      </dgm:t>
    </dgm:pt>
    <dgm:pt modelId="{04CCD026-654D-4023-96BF-0BA69D5E6B7C}">
      <dgm:prSet phldrT="[Text]" custT="1"/>
      <dgm:spPr/>
      <dgm:t>
        <a:bodyPr/>
        <a:lstStyle/>
        <a:p>
          <a:pPr algn="l"/>
          <a:r>
            <a:rPr lang="cs-CZ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Stavět spolupráci na neustálé diplomacii a komunikaci</a:t>
          </a:r>
          <a:endParaRPr lang="cs-CZ" sz="1600" dirty="0"/>
        </a:p>
      </dgm:t>
    </dgm:pt>
    <dgm:pt modelId="{96084B10-1BFF-4895-A2C3-D8B4349E6EE4}" type="parTrans" cxnId="{6FB392AF-A8E5-4E25-9530-43E9D13496DB}">
      <dgm:prSet/>
      <dgm:spPr/>
      <dgm:t>
        <a:bodyPr/>
        <a:lstStyle/>
        <a:p>
          <a:endParaRPr lang="cs-CZ"/>
        </a:p>
      </dgm:t>
    </dgm:pt>
    <dgm:pt modelId="{B0455CE9-5C06-40EE-BE8F-A0EDE010D0C2}" type="sibTrans" cxnId="{6FB392AF-A8E5-4E25-9530-43E9D13496DB}">
      <dgm:prSet/>
      <dgm:spPr/>
      <dgm:t>
        <a:bodyPr/>
        <a:lstStyle/>
        <a:p>
          <a:endParaRPr lang="cs-CZ"/>
        </a:p>
      </dgm:t>
    </dgm:pt>
    <dgm:pt modelId="{5F8E9BE6-91D5-4C62-BFED-298A71D6D669}">
      <dgm:prSet phldrT="[Text]" custT="1"/>
      <dgm:spPr/>
      <dgm:t>
        <a:bodyPr/>
        <a:lstStyle/>
        <a:p>
          <a:pPr algn="l"/>
          <a:r>
            <a:rPr lang="cs-CZ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Budovat „symbiózu“ mezi partnery</a:t>
          </a:r>
          <a:endParaRPr lang="cs-CZ" sz="1600" dirty="0"/>
        </a:p>
      </dgm:t>
    </dgm:pt>
    <dgm:pt modelId="{5F482F22-86AE-4CC9-8123-247C4C55C24B}" type="parTrans" cxnId="{B03B82E8-7BBB-418A-A8AE-24579EE7735A}">
      <dgm:prSet/>
      <dgm:spPr/>
      <dgm:t>
        <a:bodyPr/>
        <a:lstStyle/>
        <a:p>
          <a:endParaRPr lang="cs-CZ"/>
        </a:p>
      </dgm:t>
    </dgm:pt>
    <dgm:pt modelId="{E6DE5E4D-B351-46EF-8E04-6983B332F80F}" type="sibTrans" cxnId="{B03B82E8-7BBB-418A-A8AE-24579EE7735A}">
      <dgm:prSet/>
      <dgm:spPr/>
      <dgm:t>
        <a:bodyPr/>
        <a:lstStyle/>
        <a:p>
          <a:endParaRPr lang="cs-CZ"/>
        </a:p>
      </dgm:t>
    </dgm:pt>
    <dgm:pt modelId="{231CEDC0-E761-42CA-8101-F5C276158A23}">
      <dgm:prSet phldrT="[Text]" custT="1"/>
      <dgm:spPr/>
      <dgm:t>
        <a:bodyPr/>
        <a:lstStyle/>
        <a:p>
          <a:pPr algn="l"/>
          <a:r>
            <a:rPr lang="cs-CZ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Nepoužívat „laciná hesla“</a:t>
          </a:r>
          <a:endParaRPr lang="cs-CZ" sz="1600" dirty="0"/>
        </a:p>
      </dgm:t>
    </dgm:pt>
    <dgm:pt modelId="{84941B58-D30F-4B50-8C6A-AA1955A7F3A9}" type="parTrans" cxnId="{B763E3B9-6E2D-4F1B-9292-7FE17F8B8EA5}">
      <dgm:prSet/>
      <dgm:spPr/>
      <dgm:t>
        <a:bodyPr/>
        <a:lstStyle/>
        <a:p>
          <a:endParaRPr lang="cs-CZ"/>
        </a:p>
      </dgm:t>
    </dgm:pt>
    <dgm:pt modelId="{CD01905C-2560-4191-8B00-A0567E95C6C8}" type="sibTrans" cxnId="{B763E3B9-6E2D-4F1B-9292-7FE17F8B8EA5}">
      <dgm:prSet/>
      <dgm:spPr/>
      <dgm:t>
        <a:bodyPr/>
        <a:lstStyle/>
        <a:p>
          <a:endParaRPr lang="cs-CZ"/>
        </a:p>
      </dgm:t>
    </dgm:pt>
    <dgm:pt modelId="{F2DA96CC-A71B-41FE-B4F1-62F6F19FF96E}">
      <dgm:prSet phldrT="[Text]" custT="1"/>
      <dgm:spPr/>
      <dgm:t>
        <a:bodyPr/>
        <a:lstStyle/>
        <a:p>
          <a:pPr algn="l"/>
          <a:r>
            <a:rPr lang="cs-CZ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Dodržovat své sliby a závazky vůči všem sociálním partnerům</a:t>
          </a:r>
          <a:endParaRPr lang="cs-CZ" sz="1600" dirty="0"/>
        </a:p>
      </dgm:t>
    </dgm:pt>
    <dgm:pt modelId="{CCA79899-942E-44C5-83C2-6C1A0A84A1D4}" type="parTrans" cxnId="{F24A40CC-8BB4-4EF7-BFF0-98D3EFEEB51D}">
      <dgm:prSet/>
      <dgm:spPr/>
      <dgm:t>
        <a:bodyPr/>
        <a:lstStyle/>
        <a:p>
          <a:endParaRPr lang="cs-CZ"/>
        </a:p>
      </dgm:t>
    </dgm:pt>
    <dgm:pt modelId="{6E1EC243-F5A4-4670-B909-D9C5DA386E02}" type="sibTrans" cxnId="{F24A40CC-8BB4-4EF7-BFF0-98D3EFEEB51D}">
      <dgm:prSet/>
      <dgm:spPr/>
      <dgm:t>
        <a:bodyPr/>
        <a:lstStyle/>
        <a:p>
          <a:endParaRPr lang="cs-CZ"/>
        </a:p>
      </dgm:t>
    </dgm:pt>
    <dgm:pt modelId="{5AACBC5A-D2AA-4CF3-BCA6-307F8206994C}">
      <dgm:prSet phldrT="[Text]"/>
      <dgm:spPr/>
      <dgm:t>
        <a:bodyPr/>
        <a:lstStyle/>
        <a:p>
          <a:pPr algn="l"/>
          <a:r>
            <a:rPr lang="cs-CZ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„Měkká“ doporučení</a:t>
          </a:r>
          <a:endParaRPr lang="cs-CZ" dirty="0"/>
        </a:p>
      </dgm:t>
    </dgm:pt>
    <dgm:pt modelId="{DA53862B-9AD0-4088-8CEE-8C43EE9E7A22}" type="sibTrans" cxnId="{98B23E28-50E8-4DB1-AF50-21ED9705D032}">
      <dgm:prSet/>
      <dgm:spPr/>
      <dgm:t>
        <a:bodyPr/>
        <a:lstStyle/>
        <a:p>
          <a:endParaRPr lang="cs-CZ"/>
        </a:p>
      </dgm:t>
    </dgm:pt>
    <dgm:pt modelId="{7B607B95-84EE-4963-93BC-4C2842C32015}" type="parTrans" cxnId="{98B23E28-50E8-4DB1-AF50-21ED9705D032}">
      <dgm:prSet/>
      <dgm:spPr/>
      <dgm:t>
        <a:bodyPr/>
        <a:lstStyle/>
        <a:p>
          <a:endParaRPr lang="cs-CZ"/>
        </a:p>
      </dgm:t>
    </dgm:pt>
    <dgm:pt modelId="{C08BEF72-C9EA-4555-A2CB-EBCB582345FD}">
      <dgm:prSet phldrT="[Text]" custT="1"/>
      <dgm:spPr/>
      <dgm:t>
        <a:bodyPr/>
        <a:lstStyle/>
        <a:p>
          <a:pPr algn="l"/>
          <a:r>
            <a:rPr lang="cs-CZ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Respektovat potřeby a požadavky všech sociálních partnerů </a:t>
          </a:r>
          <a:endParaRPr lang="cs-CZ" sz="1600" dirty="0"/>
        </a:p>
      </dgm:t>
    </dgm:pt>
    <dgm:pt modelId="{886B9553-88E8-4E50-B865-75AD5978BE04}" type="parTrans" cxnId="{CA71DA39-9B59-4DC9-B926-9439B57FB53E}">
      <dgm:prSet/>
      <dgm:spPr/>
      <dgm:t>
        <a:bodyPr/>
        <a:lstStyle/>
        <a:p>
          <a:endParaRPr lang="cs-CZ"/>
        </a:p>
      </dgm:t>
    </dgm:pt>
    <dgm:pt modelId="{86B3A664-60F1-497D-9B58-E0E94F9BD74E}" type="sibTrans" cxnId="{CA71DA39-9B59-4DC9-B926-9439B57FB53E}">
      <dgm:prSet/>
      <dgm:spPr/>
      <dgm:t>
        <a:bodyPr/>
        <a:lstStyle/>
        <a:p>
          <a:endParaRPr lang="cs-CZ"/>
        </a:p>
      </dgm:t>
    </dgm:pt>
    <dgm:pt modelId="{DE3B206E-3FAE-40B3-A2D5-052B90FE44B5}" type="pres">
      <dgm:prSet presAssocID="{992D1E85-DCD3-4A1D-9E22-FB26B7D3CC95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cs-CZ"/>
        </a:p>
      </dgm:t>
    </dgm:pt>
    <dgm:pt modelId="{3C636DF9-33C1-4CE2-BC6B-533380FBEFC1}" type="pres">
      <dgm:prSet presAssocID="{5AACBC5A-D2AA-4CF3-BCA6-307F8206994C}" presName="root" presStyleCnt="0">
        <dgm:presLayoutVars>
          <dgm:chMax/>
          <dgm:chPref val="4"/>
        </dgm:presLayoutVars>
      </dgm:prSet>
      <dgm:spPr/>
    </dgm:pt>
    <dgm:pt modelId="{6F7014A2-85CD-464C-B30B-E15A9D19F416}" type="pres">
      <dgm:prSet presAssocID="{5AACBC5A-D2AA-4CF3-BCA6-307F8206994C}" presName="rootComposite" presStyleCnt="0">
        <dgm:presLayoutVars/>
      </dgm:prSet>
      <dgm:spPr/>
    </dgm:pt>
    <dgm:pt modelId="{B956B669-3ACD-4949-AA75-4164D8A432E1}" type="pres">
      <dgm:prSet presAssocID="{5AACBC5A-D2AA-4CF3-BCA6-307F8206994C}" presName="rootText" presStyleLbl="node0" presStyleIdx="0" presStyleCnt="1" custScaleX="100174" custLinFactNeighborY="-13328">
        <dgm:presLayoutVars>
          <dgm:chMax/>
          <dgm:chPref val="4"/>
        </dgm:presLayoutVars>
      </dgm:prSet>
      <dgm:spPr/>
      <dgm:t>
        <a:bodyPr/>
        <a:lstStyle/>
        <a:p>
          <a:endParaRPr lang="cs-CZ"/>
        </a:p>
      </dgm:t>
    </dgm:pt>
    <dgm:pt modelId="{BE999B03-42C5-4A87-B863-977584792C45}" type="pres">
      <dgm:prSet presAssocID="{5AACBC5A-D2AA-4CF3-BCA6-307F8206994C}" presName="childShape" presStyleCnt="0">
        <dgm:presLayoutVars>
          <dgm:chMax val="0"/>
          <dgm:chPref val="0"/>
        </dgm:presLayoutVars>
      </dgm:prSet>
      <dgm:spPr/>
    </dgm:pt>
    <dgm:pt modelId="{D635C89C-4B1C-4CE9-A63F-914486A4D4A3}" type="pres">
      <dgm:prSet presAssocID="{04CCD026-654D-4023-96BF-0BA69D5E6B7C}" presName="childComposite" presStyleCnt="0">
        <dgm:presLayoutVars>
          <dgm:chMax val="0"/>
          <dgm:chPref val="0"/>
        </dgm:presLayoutVars>
      </dgm:prSet>
      <dgm:spPr/>
    </dgm:pt>
    <dgm:pt modelId="{AC370A4A-443C-48AC-A7BF-05B268C48AED}" type="pres">
      <dgm:prSet presAssocID="{04CCD026-654D-4023-96BF-0BA69D5E6B7C}" presName="Image" presStyleLbl="node1" presStyleIdx="0" presStyleCnt="5"/>
      <dgm:spPr/>
    </dgm:pt>
    <dgm:pt modelId="{ABAC5900-0221-4D4E-86FB-415DE3BEE33C}" type="pres">
      <dgm:prSet presAssocID="{04CCD026-654D-4023-96BF-0BA69D5E6B7C}" presName="childText" presStyleLbl="ln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888EB0C7-653B-4565-847E-CE97724338B6}" type="pres">
      <dgm:prSet presAssocID="{C08BEF72-C9EA-4555-A2CB-EBCB582345FD}" presName="childComposite" presStyleCnt="0">
        <dgm:presLayoutVars>
          <dgm:chMax val="0"/>
          <dgm:chPref val="0"/>
        </dgm:presLayoutVars>
      </dgm:prSet>
      <dgm:spPr/>
    </dgm:pt>
    <dgm:pt modelId="{25C3F4D9-02F7-43AA-8128-FA0885EA43B8}" type="pres">
      <dgm:prSet presAssocID="{C08BEF72-C9EA-4555-A2CB-EBCB582345FD}" presName="Image" presStyleLbl="node1" presStyleIdx="1" presStyleCnt="5"/>
      <dgm:spPr/>
    </dgm:pt>
    <dgm:pt modelId="{675919D3-B228-433F-BD7A-9782CF1C924E}" type="pres">
      <dgm:prSet presAssocID="{C08BEF72-C9EA-4555-A2CB-EBCB582345FD}" presName="childText" presStyleLbl="ln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4DBFDB7C-CE5F-469E-B5C0-D68E23BCBA13}" type="pres">
      <dgm:prSet presAssocID="{5F8E9BE6-91D5-4C62-BFED-298A71D6D669}" presName="childComposite" presStyleCnt="0">
        <dgm:presLayoutVars>
          <dgm:chMax val="0"/>
          <dgm:chPref val="0"/>
        </dgm:presLayoutVars>
      </dgm:prSet>
      <dgm:spPr/>
    </dgm:pt>
    <dgm:pt modelId="{B3C872AE-A390-4F08-AE82-2EEC8433EAD6}" type="pres">
      <dgm:prSet presAssocID="{5F8E9BE6-91D5-4C62-BFED-298A71D6D669}" presName="Image" presStyleLbl="node1" presStyleIdx="2" presStyleCnt="5"/>
      <dgm:spPr/>
    </dgm:pt>
    <dgm:pt modelId="{83A2D712-F709-4616-B96D-437C93AACD86}" type="pres">
      <dgm:prSet presAssocID="{5F8E9BE6-91D5-4C62-BFED-298A71D6D669}" presName="childText" presStyleLbl="ln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33D032C3-F1C8-4586-AE00-C636B8BB4C76}" type="pres">
      <dgm:prSet presAssocID="{231CEDC0-E761-42CA-8101-F5C276158A23}" presName="childComposite" presStyleCnt="0">
        <dgm:presLayoutVars>
          <dgm:chMax val="0"/>
          <dgm:chPref val="0"/>
        </dgm:presLayoutVars>
      </dgm:prSet>
      <dgm:spPr/>
    </dgm:pt>
    <dgm:pt modelId="{83714F34-7F46-423B-8551-9BB3E6280599}" type="pres">
      <dgm:prSet presAssocID="{231CEDC0-E761-42CA-8101-F5C276158A23}" presName="Image" presStyleLbl="node1" presStyleIdx="3" presStyleCnt="5"/>
      <dgm:spPr/>
    </dgm:pt>
    <dgm:pt modelId="{3A073C9B-1602-4393-96E0-4D212F6C77BD}" type="pres">
      <dgm:prSet presAssocID="{231CEDC0-E761-42CA-8101-F5C276158A23}" presName="childText" presStyleLbl="ln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A031D0D8-8F67-4C6D-93E5-A830F03BA30C}" type="pres">
      <dgm:prSet presAssocID="{F2DA96CC-A71B-41FE-B4F1-62F6F19FF96E}" presName="childComposite" presStyleCnt="0">
        <dgm:presLayoutVars>
          <dgm:chMax val="0"/>
          <dgm:chPref val="0"/>
        </dgm:presLayoutVars>
      </dgm:prSet>
      <dgm:spPr/>
    </dgm:pt>
    <dgm:pt modelId="{B3AA9B23-3B4C-414C-8DA6-6B383EF34AFA}" type="pres">
      <dgm:prSet presAssocID="{F2DA96CC-A71B-41FE-B4F1-62F6F19FF96E}" presName="Image" presStyleLbl="node1" presStyleIdx="4" presStyleCnt="5"/>
      <dgm:spPr/>
    </dgm:pt>
    <dgm:pt modelId="{A83652E5-D78D-44FE-A8B3-9AC0E8E7FA68}" type="pres">
      <dgm:prSet presAssocID="{F2DA96CC-A71B-41FE-B4F1-62F6F19FF96E}" presName="childText" presStyleLbl="ln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CA71DA39-9B59-4DC9-B926-9439B57FB53E}" srcId="{5AACBC5A-D2AA-4CF3-BCA6-307F8206994C}" destId="{C08BEF72-C9EA-4555-A2CB-EBCB582345FD}" srcOrd="1" destOrd="0" parTransId="{886B9553-88E8-4E50-B865-75AD5978BE04}" sibTransId="{86B3A664-60F1-497D-9B58-E0E94F9BD74E}"/>
    <dgm:cxn modelId="{B85D3327-B44B-4511-95C8-6E9577D12155}" type="presOf" srcId="{C08BEF72-C9EA-4555-A2CB-EBCB582345FD}" destId="{675919D3-B228-433F-BD7A-9782CF1C924E}" srcOrd="0" destOrd="0" presId="urn:microsoft.com/office/officeart/2008/layout/PictureAccentList"/>
    <dgm:cxn modelId="{B7859109-5E1D-4177-97F2-9391717D7F96}" type="presOf" srcId="{5F8E9BE6-91D5-4C62-BFED-298A71D6D669}" destId="{83A2D712-F709-4616-B96D-437C93AACD86}" srcOrd="0" destOrd="0" presId="urn:microsoft.com/office/officeart/2008/layout/PictureAccentList"/>
    <dgm:cxn modelId="{F24A40CC-8BB4-4EF7-BFF0-98D3EFEEB51D}" srcId="{5AACBC5A-D2AA-4CF3-BCA6-307F8206994C}" destId="{F2DA96CC-A71B-41FE-B4F1-62F6F19FF96E}" srcOrd="4" destOrd="0" parTransId="{CCA79899-942E-44C5-83C2-6C1A0A84A1D4}" sibTransId="{6E1EC243-F5A4-4670-B909-D9C5DA386E02}"/>
    <dgm:cxn modelId="{98B23E28-50E8-4DB1-AF50-21ED9705D032}" srcId="{992D1E85-DCD3-4A1D-9E22-FB26B7D3CC95}" destId="{5AACBC5A-D2AA-4CF3-BCA6-307F8206994C}" srcOrd="0" destOrd="0" parTransId="{7B607B95-84EE-4963-93BC-4C2842C32015}" sibTransId="{DA53862B-9AD0-4088-8CEE-8C43EE9E7A22}"/>
    <dgm:cxn modelId="{869B9808-BA89-4590-8424-A1D8AD174F06}" type="presOf" srcId="{5AACBC5A-D2AA-4CF3-BCA6-307F8206994C}" destId="{B956B669-3ACD-4949-AA75-4164D8A432E1}" srcOrd="0" destOrd="0" presId="urn:microsoft.com/office/officeart/2008/layout/PictureAccentList"/>
    <dgm:cxn modelId="{B763E3B9-6E2D-4F1B-9292-7FE17F8B8EA5}" srcId="{5AACBC5A-D2AA-4CF3-BCA6-307F8206994C}" destId="{231CEDC0-E761-42CA-8101-F5C276158A23}" srcOrd="3" destOrd="0" parTransId="{84941B58-D30F-4B50-8C6A-AA1955A7F3A9}" sibTransId="{CD01905C-2560-4191-8B00-A0567E95C6C8}"/>
    <dgm:cxn modelId="{6FB392AF-A8E5-4E25-9530-43E9D13496DB}" srcId="{5AACBC5A-D2AA-4CF3-BCA6-307F8206994C}" destId="{04CCD026-654D-4023-96BF-0BA69D5E6B7C}" srcOrd="0" destOrd="0" parTransId="{96084B10-1BFF-4895-A2C3-D8B4349E6EE4}" sibTransId="{B0455CE9-5C06-40EE-BE8F-A0EDE010D0C2}"/>
    <dgm:cxn modelId="{3EE6F5F1-EA8C-489C-9BCF-6B50DF0CD04A}" type="presOf" srcId="{231CEDC0-E761-42CA-8101-F5C276158A23}" destId="{3A073C9B-1602-4393-96E0-4D212F6C77BD}" srcOrd="0" destOrd="0" presId="urn:microsoft.com/office/officeart/2008/layout/PictureAccentList"/>
    <dgm:cxn modelId="{92682F46-8B06-4152-B1D2-40D631F6A340}" type="presOf" srcId="{992D1E85-DCD3-4A1D-9E22-FB26B7D3CC95}" destId="{DE3B206E-3FAE-40B3-A2D5-052B90FE44B5}" srcOrd="0" destOrd="0" presId="urn:microsoft.com/office/officeart/2008/layout/PictureAccentList"/>
    <dgm:cxn modelId="{8F54383D-8D5D-4BC4-B353-9B5FA15794E6}" type="presOf" srcId="{F2DA96CC-A71B-41FE-B4F1-62F6F19FF96E}" destId="{A83652E5-D78D-44FE-A8B3-9AC0E8E7FA68}" srcOrd="0" destOrd="0" presId="urn:microsoft.com/office/officeart/2008/layout/PictureAccentList"/>
    <dgm:cxn modelId="{28266AEC-3509-4218-B42F-A6908FA57336}" type="presOf" srcId="{04CCD026-654D-4023-96BF-0BA69D5E6B7C}" destId="{ABAC5900-0221-4D4E-86FB-415DE3BEE33C}" srcOrd="0" destOrd="0" presId="urn:microsoft.com/office/officeart/2008/layout/PictureAccentList"/>
    <dgm:cxn modelId="{B03B82E8-7BBB-418A-A8AE-24579EE7735A}" srcId="{5AACBC5A-D2AA-4CF3-BCA6-307F8206994C}" destId="{5F8E9BE6-91D5-4C62-BFED-298A71D6D669}" srcOrd="2" destOrd="0" parTransId="{5F482F22-86AE-4CC9-8123-247C4C55C24B}" sibTransId="{E6DE5E4D-B351-46EF-8E04-6983B332F80F}"/>
    <dgm:cxn modelId="{C9696932-B64D-4D13-9305-DA6B44157462}" type="presParOf" srcId="{DE3B206E-3FAE-40B3-A2D5-052B90FE44B5}" destId="{3C636DF9-33C1-4CE2-BC6B-533380FBEFC1}" srcOrd="0" destOrd="0" presId="urn:microsoft.com/office/officeart/2008/layout/PictureAccentList"/>
    <dgm:cxn modelId="{03E04071-94AB-49EC-A439-C7C9E4251203}" type="presParOf" srcId="{3C636DF9-33C1-4CE2-BC6B-533380FBEFC1}" destId="{6F7014A2-85CD-464C-B30B-E15A9D19F416}" srcOrd="0" destOrd="0" presId="urn:microsoft.com/office/officeart/2008/layout/PictureAccentList"/>
    <dgm:cxn modelId="{DF31B76F-706B-4A61-8F68-09156183032D}" type="presParOf" srcId="{6F7014A2-85CD-464C-B30B-E15A9D19F416}" destId="{B956B669-3ACD-4949-AA75-4164D8A432E1}" srcOrd="0" destOrd="0" presId="urn:microsoft.com/office/officeart/2008/layout/PictureAccentList"/>
    <dgm:cxn modelId="{40ED2AC4-A238-499B-B722-CF38B2E29419}" type="presParOf" srcId="{3C636DF9-33C1-4CE2-BC6B-533380FBEFC1}" destId="{BE999B03-42C5-4A87-B863-977584792C45}" srcOrd="1" destOrd="0" presId="urn:microsoft.com/office/officeart/2008/layout/PictureAccentList"/>
    <dgm:cxn modelId="{73D134F4-1B5D-4B14-9DF7-A10F0382DBB2}" type="presParOf" srcId="{BE999B03-42C5-4A87-B863-977584792C45}" destId="{D635C89C-4B1C-4CE9-A63F-914486A4D4A3}" srcOrd="0" destOrd="0" presId="urn:microsoft.com/office/officeart/2008/layout/PictureAccentList"/>
    <dgm:cxn modelId="{70E9D7D0-AB91-4606-B910-191B1795BF69}" type="presParOf" srcId="{D635C89C-4B1C-4CE9-A63F-914486A4D4A3}" destId="{AC370A4A-443C-48AC-A7BF-05B268C48AED}" srcOrd="0" destOrd="0" presId="urn:microsoft.com/office/officeart/2008/layout/PictureAccentList"/>
    <dgm:cxn modelId="{1E6A14DC-BDCD-4540-9F70-16CE42CC32AD}" type="presParOf" srcId="{D635C89C-4B1C-4CE9-A63F-914486A4D4A3}" destId="{ABAC5900-0221-4D4E-86FB-415DE3BEE33C}" srcOrd="1" destOrd="0" presId="urn:microsoft.com/office/officeart/2008/layout/PictureAccentList"/>
    <dgm:cxn modelId="{DB3092BA-75E0-4A2B-9D95-790B1A4EFDEA}" type="presParOf" srcId="{BE999B03-42C5-4A87-B863-977584792C45}" destId="{888EB0C7-653B-4565-847E-CE97724338B6}" srcOrd="1" destOrd="0" presId="urn:microsoft.com/office/officeart/2008/layout/PictureAccentList"/>
    <dgm:cxn modelId="{FF5059F9-4840-4E25-9857-E4DC44F0F3E3}" type="presParOf" srcId="{888EB0C7-653B-4565-847E-CE97724338B6}" destId="{25C3F4D9-02F7-43AA-8128-FA0885EA43B8}" srcOrd="0" destOrd="0" presId="urn:microsoft.com/office/officeart/2008/layout/PictureAccentList"/>
    <dgm:cxn modelId="{62B7716D-22B6-4B3C-A264-67E1638CAEFC}" type="presParOf" srcId="{888EB0C7-653B-4565-847E-CE97724338B6}" destId="{675919D3-B228-433F-BD7A-9782CF1C924E}" srcOrd="1" destOrd="0" presId="urn:microsoft.com/office/officeart/2008/layout/PictureAccentList"/>
    <dgm:cxn modelId="{4E0F73BC-8A25-4F3E-941D-2EFB958A41E6}" type="presParOf" srcId="{BE999B03-42C5-4A87-B863-977584792C45}" destId="{4DBFDB7C-CE5F-469E-B5C0-D68E23BCBA13}" srcOrd="2" destOrd="0" presId="urn:microsoft.com/office/officeart/2008/layout/PictureAccentList"/>
    <dgm:cxn modelId="{05677717-56AE-46B5-A624-5561F8ADE523}" type="presParOf" srcId="{4DBFDB7C-CE5F-469E-B5C0-D68E23BCBA13}" destId="{B3C872AE-A390-4F08-AE82-2EEC8433EAD6}" srcOrd="0" destOrd="0" presId="urn:microsoft.com/office/officeart/2008/layout/PictureAccentList"/>
    <dgm:cxn modelId="{C0646B67-9E48-4310-BDF7-255D6F32ED85}" type="presParOf" srcId="{4DBFDB7C-CE5F-469E-B5C0-D68E23BCBA13}" destId="{83A2D712-F709-4616-B96D-437C93AACD86}" srcOrd="1" destOrd="0" presId="urn:microsoft.com/office/officeart/2008/layout/PictureAccentList"/>
    <dgm:cxn modelId="{1CC08CC0-85C4-4BD9-AB7A-668308DB5840}" type="presParOf" srcId="{BE999B03-42C5-4A87-B863-977584792C45}" destId="{33D032C3-F1C8-4586-AE00-C636B8BB4C76}" srcOrd="3" destOrd="0" presId="urn:microsoft.com/office/officeart/2008/layout/PictureAccentList"/>
    <dgm:cxn modelId="{FD652B5A-3276-40C4-82ED-1C0E4D15EEF2}" type="presParOf" srcId="{33D032C3-F1C8-4586-AE00-C636B8BB4C76}" destId="{83714F34-7F46-423B-8551-9BB3E6280599}" srcOrd="0" destOrd="0" presId="urn:microsoft.com/office/officeart/2008/layout/PictureAccentList"/>
    <dgm:cxn modelId="{9D4C78A8-6FB1-4B19-B217-4539754340DC}" type="presParOf" srcId="{33D032C3-F1C8-4586-AE00-C636B8BB4C76}" destId="{3A073C9B-1602-4393-96E0-4D212F6C77BD}" srcOrd="1" destOrd="0" presId="urn:microsoft.com/office/officeart/2008/layout/PictureAccentList"/>
    <dgm:cxn modelId="{0DE737DE-143D-4525-B1C7-EC04D6B2E952}" type="presParOf" srcId="{BE999B03-42C5-4A87-B863-977584792C45}" destId="{A031D0D8-8F67-4C6D-93E5-A830F03BA30C}" srcOrd="4" destOrd="0" presId="urn:microsoft.com/office/officeart/2008/layout/PictureAccentList"/>
    <dgm:cxn modelId="{591CD737-A7E7-4101-91A4-0AECAB8CEEA5}" type="presParOf" srcId="{A031D0D8-8F67-4C6D-93E5-A830F03BA30C}" destId="{B3AA9B23-3B4C-414C-8DA6-6B383EF34AFA}" srcOrd="0" destOrd="0" presId="urn:microsoft.com/office/officeart/2008/layout/PictureAccentList"/>
    <dgm:cxn modelId="{7CA00873-2E04-4FD6-8293-5011A47F9A87}" type="presParOf" srcId="{A031D0D8-8F67-4C6D-93E5-A830F03BA30C}" destId="{A83652E5-D78D-44FE-A8B3-9AC0E8E7FA68}" srcOrd="1" destOrd="0" presId="urn:microsoft.com/office/officeart/2008/layout/PictureAccentList"/>
  </dgm:cxnLst>
  <dgm:bg/>
  <dgm:whole/>
  <dgm:extLst>
    <a:ext uri="{C62137D5-CB1D-491B-B009-E17868A290BF}"/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19EAC1-F751-44BD-8D4D-4ED1C578FD37}" type="datetimeFigureOut">
              <a:rPr lang="en-US"/>
              <a:pPr>
                <a:defRPr/>
              </a:pPr>
              <a:t>2/28/2011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6EF49D-73C8-4BEA-821A-C0F89A1F92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E139AF-20BE-4445-BA33-2EF351512B55}" type="datetimeFigureOut">
              <a:rPr lang="en-US"/>
              <a:pPr>
                <a:defRPr/>
              </a:pPr>
              <a:t>2/28/2011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B43F6-796A-431F-A031-AC44958DF5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AE9888-8025-4C35-9DF6-2CDED20C1C97}" type="datetimeFigureOut">
              <a:rPr lang="en-US"/>
              <a:pPr>
                <a:defRPr/>
              </a:pPr>
              <a:t>2/28/2011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C96208-07E1-419A-9BAD-D7CDF87F83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CAF8D7-761E-4E58-8DA8-BC91BDC6A2FE}" type="datetimeFigureOut">
              <a:rPr lang="en-US"/>
              <a:pPr>
                <a:defRPr/>
              </a:pPr>
              <a:t>2/28/2011</a:t>
            </a:fld>
            <a:endParaRPr lang="en-US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BA8510-B5A3-4178-91CE-41166618CA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7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978C65-F62D-440A-908F-050B30DA4824}" type="datetimeFigureOut">
              <a:rPr lang="en-US"/>
              <a:pPr>
                <a:defRPr/>
              </a:pPr>
              <a:t>2/28/2011</a:t>
            </a:fld>
            <a:endParaRPr lang="en-US"/>
          </a:p>
        </p:txBody>
      </p:sp>
      <p:sp>
        <p:nvSpPr>
          <p:cNvPr id="8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B29D7-2336-437E-BF2D-EEDDE7F14D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E667A0-BC17-4554-8D28-BC5E3760D96A}" type="datetimeFigureOut">
              <a:rPr lang="en-US"/>
              <a:pPr>
                <a:defRPr/>
              </a:pPr>
              <a:t>2/28/2011</a:t>
            </a:fld>
            <a:endParaRPr lang="en-US"/>
          </a:p>
        </p:txBody>
      </p:sp>
      <p:sp>
        <p:nvSpPr>
          <p:cNvPr id="4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5B37E6-3544-4D38-A420-75D9C53169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8AE9C7-9BCB-4BFE-94B4-26FFB2DD18EE}" type="datetimeFigureOut">
              <a:rPr lang="en-US"/>
              <a:pPr>
                <a:defRPr/>
              </a:pPr>
              <a:t>2/28/2011</a:t>
            </a:fld>
            <a:endParaRPr lang="en-US"/>
          </a:p>
        </p:txBody>
      </p:sp>
      <p:sp>
        <p:nvSpPr>
          <p:cNvPr id="3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C574A-D7F5-4A6D-BA5B-3FCEFF9E36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43568-60F0-4ED2-9722-F94482A5B3AE}" type="datetimeFigureOut">
              <a:rPr lang="en-US"/>
              <a:pPr>
                <a:defRPr/>
              </a:pPr>
              <a:t>2/28/2011</a:t>
            </a:fld>
            <a:endParaRPr lang="en-US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8E67B7-8132-4D08-A5F9-C72CE5B61B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7CDFAD-8965-4E11-A6DA-EB2CCE15ADC2}" type="datetimeFigureOut">
              <a:rPr lang="en-US"/>
              <a:pPr>
                <a:defRPr/>
              </a:pPr>
              <a:t>2/28/2011</a:t>
            </a:fld>
            <a:endParaRPr lang="en-US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2034AB-5F06-455B-B34E-EE028E287C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FAA87F-3FB1-4C63-9005-7D59A55A4F09}" type="datetimeFigureOut">
              <a:rPr lang="en-US"/>
              <a:pPr>
                <a:defRPr/>
              </a:pPr>
              <a:t>2/28/2011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0DA30D-8066-4E08-A8CB-6891C4C560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0D18C0-714D-460F-B7B5-E538E8937BAE}" type="datetimeFigureOut">
              <a:rPr lang="en-US"/>
              <a:pPr>
                <a:defRPr/>
              </a:pPr>
              <a:t>2/28/2011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A9CB38-2C6E-42DD-A6BF-383CE2F53B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pro nadpis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Kliknutím lze upravit styl.</a:t>
            </a:r>
            <a:endParaRPr lang="en-US" smtClean="0"/>
          </a:p>
        </p:txBody>
      </p:sp>
      <p:sp>
        <p:nvSpPr>
          <p:cNvPr id="1027" name="Zástupný symbol pro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smtClean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89B7657-2E3D-4963-8CBC-89DED4153795}" type="datetimeFigureOut">
              <a:rPr lang="en-US"/>
              <a:pPr>
                <a:defRPr/>
              </a:pPr>
              <a:t>2/28/2011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0147EE4-B696-474D-AB18-8C8C7EEA7D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http://www.vospaspsm.cz/foto/dm_v.jp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microsoft.com/office/2007/relationships/diagramDrawing" Target="../diagrams/drawing4.xml"/><Relationship Id="rId3" Type="http://schemas.openxmlformats.org/officeDocument/2006/relationships/image" Target="../media/image12.jpeg"/><Relationship Id="rId7" Type="http://schemas.openxmlformats.org/officeDocument/2006/relationships/image" Target="../media/image10.jpeg"/><Relationship Id="rId12" Type="http://schemas.openxmlformats.org/officeDocument/2006/relationships/diagramColors" Target="../diagrams/colors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http://www.vospaspsm.cz/foto/dm_v.jpg" TargetMode="External"/><Relationship Id="rId11" Type="http://schemas.openxmlformats.org/officeDocument/2006/relationships/diagramQuickStyle" Target="../diagrams/quickStyle4.xml"/><Relationship Id="rId5" Type="http://schemas.openxmlformats.org/officeDocument/2006/relationships/image" Target="../media/image9.jpeg"/><Relationship Id="rId10" Type="http://schemas.openxmlformats.org/officeDocument/2006/relationships/diagramLayout" Target="../diagrams/layout4.xml"/><Relationship Id="rId4" Type="http://schemas.openxmlformats.org/officeDocument/2006/relationships/image" Target="../media/image13.jpeg"/><Relationship Id="rId9" Type="http://schemas.openxmlformats.org/officeDocument/2006/relationships/diagramData" Target="../diagrams/data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microsoft.com/office/2007/relationships/diagramDrawing" Target="../diagrams/drawing5.xml"/><Relationship Id="rId3" Type="http://schemas.openxmlformats.org/officeDocument/2006/relationships/image" Target="../media/image12.jpeg"/><Relationship Id="rId7" Type="http://schemas.openxmlformats.org/officeDocument/2006/relationships/image" Target="../media/image10.jpeg"/><Relationship Id="rId12" Type="http://schemas.openxmlformats.org/officeDocument/2006/relationships/diagramColors" Target="../diagrams/colors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http://www.vospaspsm.cz/foto/dm_v.jpg" TargetMode="External"/><Relationship Id="rId11" Type="http://schemas.openxmlformats.org/officeDocument/2006/relationships/diagramQuickStyle" Target="../diagrams/quickStyle5.xml"/><Relationship Id="rId5" Type="http://schemas.openxmlformats.org/officeDocument/2006/relationships/image" Target="../media/image9.jpeg"/><Relationship Id="rId10" Type="http://schemas.openxmlformats.org/officeDocument/2006/relationships/diagramLayout" Target="../diagrams/layout5.xml"/><Relationship Id="rId4" Type="http://schemas.openxmlformats.org/officeDocument/2006/relationships/image" Target="../media/image13.jpeg"/><Relationship Id="rId9" Type="http://schemas.openxmlformats.org/officeDocument/2006/relationships/diagramData" Target="../diagrams/data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microsoft.com/office/2007/relationships/diagramDrawing" Target="../diagrams/drawing6.xml"/><Relationship Id="rId3" Type="http://schemas.openxmlformats.org/officeDocument/2006/relationships/image" Target="../media/image12.jpeg"/><Relationship Id="rId7" Type="http://schemas.openxmlformats.org/officeDocument/2006/relationships/image" Target="../media/image10.jpeg"/><Relationship Id="rId12" Type="http://schemas.openxmlformats.org/officeDocument/2006/relationships/diagramColors" Target="../diagrams/colors6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http://www.vospaspsm.cz/foto/dm_v.jpg" TargetMode="External"/><Relationship Id="rId11" Type="http://schemas.openxmlformats.org/officeDocument/2006/relationships/diagramQuickStyle" Target="../diagrams/quickStyle6.xml"/><Relationship Id="rId5" Type="http://schemas.openxmlformats.org/officeDocument/2006/relationships/image" Target="../media/image9.jpeg"/><Relationship Id="rId10" Type="http://schemas.openxmlformats.org/officeDocument/2006/relationships/diagramLayout" Target="../diagrams/layout6.xml"/><Relationship Id="rId4" Type="http://schemas.openxmlformats.org/officeDocument/2006/relationships/image" Target="../media/image13.jpeg"/><Relationship Id="rId9" Type="http://schemas.openxmlformats.org/officeDocument/2006/relationships/diagramData" Target="../diagrams/data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microsoft.com/office/2007/relationships/diagramDrawing" Target="../diagrams/drawing7.xml"/><Relationship Id="rId3" Type="http://schemas.openxmlformats.org/officeDocument/2006/relationships/image" Target="../media/image12.jpeg"/><Relationship Id="rId7" Type="http://schemas.openxmlformats.org/officeDocument/2006/relationships/image" Target="../media/image10.jpeg"/><Relationship Id="rId12" Type="http://schemas.openxmlformats.org/officeDocument/2006/relationships/diagramColors" Target="../diagrams/colors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http://www.vospaspsm.cz/foto/dm_v.jpg" TargetMode="External"/><Relationship Id="rId11" Type="http://schemas.openxmlformats.org/officeDocument/2006/relationships/diagramQuickStyle" Target="../diagrams/quickStyle7.xml"/><Relationship Id="rId5" Type="http://schemas.openxmlformats.org/officeDocument/2006/relationships/image" Target="../media/image9.jpeg"/><Relationship Id="rId10" Type="http://schemas.openxmlformats.org/officeDocument/2006/relationships/diagramLayout" Target="../diagrams/layout7.xml"/><Relationship Id="rId4" Type="http://schemas.openxmlformats.org/officeDocument/2006/relationships/image" Target="../media/image13.jpeg"/><Relationship Id="rId9" Type="http://schemas.openxmlformats.org/officeDocument/2006/relationships/diagramData" Target="../diagrams/data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1700808"/>
            <a:ext cx="7772400" cy="3024335"/>
          </a:xfrm>
          <a:effectLst>
            <a:outerShdw blurRad="50800" dist="101600" dir="2700000" algn="tl" rotWithShape="0">
              <a:prstClr val="black">
                <a:alpha val="23000"/>
              </a:prstClr>
            </a:outerShdw>
          </a:effectLst>
        </p:spPr>
        <p:txBody>
          <a:bodyPr rtlCol="0">
            <a:normAutofit fontScale="9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cs-CZ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Rozvoj spolupráce odborných škol s jejich sociálními partnery - výsledky výzkumného šetření</a:t>
            </a:r>
            <a:br>
              <a:rPr lang="cs-CZ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Výsledky kvalitativní analýzy</a:t>
            </a:r>
            <a:r>
              <a:rPr lang="cs-CZ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cs-CZ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b="1" dirty="0" err="1" smtClean="0">
                <a:solidFill>
                  <a:srgbClr val="C20E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Sociální</a:t>
            </a:r>
            <a:r>
              <a:rPr lang="en-US" sz="3200" b="1" dirty="0" smtClean="0">
                <a:solidFill>
                  <a:srgbClr val="C20E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err="1" smtClean="0">
                <a:solidFill>
                  <a:srgbClr val="C20E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partnerství</a:t>
            </a:r>
            <a:r>
              <a:rPr lang="en-US" sz="3200" b="1" dirty="0" smtClean="0">
                <a:solidFill>
                  <a:srgbClr val="C20E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err="1" smtClean="0">
                <a:solidFill>
                  <a:srgbClr val="C20E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odborných</a:t>
            </a:r>
            <a:r>
              <a:rPr lang="en-US" sz="3200" b="1" dirty="0" smtClean="0">
                <a:solidFill>
                  <a:srgbClr val="C20E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3200" b="1" dirty="0">
                <a:solidFill>
                  <a:srgbClr val="C20E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š</a:t>
            </a:r>
            <a:r>
              <a:rPr lang="en-US" sz="3200" b="1" dirty="0" err="1" smtClean="0">
                <a:solidFill>
                  <a:srgbClr val="C20E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kol</a:t>
            </a:r>
            <a:r>
              <a:rPr lang="cs-CZ" sz="3200" b="1" dirty="0" smtClean="0">
                <a:solidFill>
                  <a:srgbClr val="C20E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cs-CZ" sz="3200" b="1" dirty="0" smtClean="0">
                <a:solidFill>
                  <a:srgbClr val="C20E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2200" b="1" dirty="0" smtClean="0">
                <a:solidFill>
                  <a:srgbClr val="C20E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konference projektu Kurikulum S</a:t>
            </a:r>
            <a:br>
              <a:rPr lang="cs-CZ" sz="2200" b="1" dirty="0" smtClean="0">
                <a:solidFill>
                  <a:srgbClr val="C20E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3200" b="1" dirty="0">
              <a:solidFill>
                <a:srgbClr val="C20E4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908175" y="4941888"/>
            <a:ext cx="6400800" cy="1223962"/>
          </a:xfrm>
          <a:effectLst>
            <a:outerShdw blurRad="50800" dist="63500" dir="2700000" algn="ctr" rotWithShape="0">
              <a:schemeClr val="tx1">
                <a:alpha val="48000"/>
              </a:schemeClr>
            </a:outerShdw>
          </a:effectLst>
        </p:spPr>
        <p:txBody>
          <a:bodyPr rtlCol="0">
            <a:normAutofit/>
          </a:bodyPr>
          <a:lstStyle/>
          <a:p>
            <a:pPr marL="457200" indent="-457200" algn="r" fontAlgn="auto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cs-CZ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března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2011 </a:t>
            </a:r>
            <a:endParaRPr lang="cs-CZ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otel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Holiday Inn, Brno</a:t>
            </a:r>
            <a:endParaRPr 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315" name="Obrázek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30175"/>
            <a:ext cx="9144000" cy="1360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bdélník 4"/>
          <p:cNvSpPr/>
          <p:nvPr/>
        </p:nvSpPr>
        <p:spPr>
          <a:xfrm>
            <a:off x="900113" y="5445125"/>
            <a:ext cx="287337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6" name="Obdélník 5"/>
          <p:cNvSpPr/>
          <p:nvPr/>
        </p:nvSpPr>
        <p:spPr>
          <a:xfrm>
            <a:off x="1331913" y="5445125"/>
            <a:ext cx="287337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1763713" y="5445125"/>
            <a:ext cx="287337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8" name="Obdélník 7"/>
          <p:cNvSpPr/>
          <p:nvPr/>
        </p:nvSpPr>
        <p:spPr>
          <a:xfrm>
            <a:off x="2195513" y="5445125"/>
            <a:ext cx="288925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9" name="Obdélník 8"/>
          <p:cNvSpPr/>
          <p:nvPr/>
        </p:nvSpPr>
        <p:spPr>
          <a:xfrm>
            <a:off x="2627313" y="5445125"/>
            <a:ext cx="288925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10" name="Obdélník 9"/>
          <p:cNvSpPr/>
          <p:nvPr/>
        </p:nvSpPr>
        <p:spPr>
          <a:xfrm>
            <a:off x="3059113" y="5445125"/>
            <a:ext cx="288925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1628800"/>
            <a:ext cx="7772400" cy="3312368"/>
          </a:xfrm>
          <a:effectLst>
            <a:outerShdw blurRad="50800" dist="101600" dir="2700000" algn="tl" rotWithShape="0">
              <a:prstClr val="black">
                <a:alpha val="23000"/>
              </a:prstClr>
            </a:outerShdw>
          </a:effectLst>
        </p:spPr>
        <p:txBody>
          <a:bodyPr rtlCol="0"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cs-C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Kvalitativní výzkum</a:t>
            </a:r>
            <a:br>
              <a:rPr lang="cs-C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pozorování a verbální popis vytipovaného jevu,</a:t>
            </a:r>
            <a:br>
              <a:rPr lang="cs-CZ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slovně formulovaná</a:t>
            </a:r>
            <a:r>
              <a:rPr 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interpretace a zobecnění,</a:t>
            </a:r>
            <a:br>
              <a:rPr lang="cs-CZ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cs-CZ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zniklá charakteristika či hodnocení odráží určitý stav skutečností a je tudíž těžko napadnutelná či vyvratitelná („Zakotvená teorie“)</a:t>
            </a:r>
            <a:br>
              <a:rPr lang="cs-CZ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Nevýhody</a:t>
            </a:r>
            <a:br>
              <a:rPr lang="cs-CZ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značná míra subjektivity</a:t>
            </a:r>
            <a:br>
              <a:rPr lang="cs-CZ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cs-CZ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častá aplikace v pedagogickém výzkumu…</a:t>
            </a:r>
            <a:br>
              <a:rPr lang="cs-CZ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1400" b="1" dirty="0">
              <a:solidFill>
                <a:srgbClr val="C20E4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347913" y="4941888"/>
            <a:ext cx="6400800" cy="647700"/>
          </a:xfrm>
          <a:effectLst>
            <a:outerShdw blurRad="50800" dist="63500" dir="2700000" algn="ctr" rotWithShape="0">
              <a:schemeClr val="tx1">
                <a:alpha val="48000"/>
              </a:schemeClr>
            </a:outerShdw>
          </a:effectLst>
        </p:spPr>
        <p:txBody>
          <a:bodyPr rtlCol="0">
            <a:normAutofit/>
          </a:bodyPr>
          <a:lstStyle/>
          <a:p>
            <a:pPr algn="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(viz např. LOCKE, 1989; STRAUSS a</a:t>
            </a:r>
            <a:br>
              <a:rPr lang="cs-CZ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CORBINOVÁ, 1999; MAJEROVÁ a MAJER, 1999; HENDL, 1999)</a:t>
            </a:r>
            <a:endParaRPr lang="en-US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339" name="Obrázek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30175"/>
            <a:ext cx="9144000" cy="1360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bdélník 4"/>
          <p:cNvSpPr/>
          <p:nvPr/>
        </p:nvSpPr>
        <p:spPr>
          <a:xfrm>
            <a:off x="900113" y="5445125"/>
            <a:ext cx="287337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6" name="Obdélník 5"/>
          <p:cNvSpPr/>
          <p:nvPr/>
        </p:nvSpPr>
        <p:spPr>
          <a:xfrm>
            <a:off x="1331913" y="5445125"/>
            <a:ext cx="287337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1763713" y="5445125"/>
            <a:ext cx="287337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8" name="Obdélník 7"/>
          <p:cNvSpPr/>
          <p:nvPr/>
        </p:nvSpPr>
        <p:spPr>
          <a:xfrm>
            <a:off x="2195513" y="5445125"/>
            <a:ext cx="288925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9" name="Obdélník 8"/>
          <p:cNvSpPr/>
          <p:nvPr/>
        </p:nvSpPr>
        <p:spPr>
          <a:xfrm>
            <a:off x="2627313" y="5445125"/>
            <a:ext cx="288925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10" name="Obdélník 9"/>
          <p:cNvSpPr/>
          <p:nvPr/>
        </p:nvSpPr>
        <p:spPr>
          <a:xfrm>
            <a:off x="3059113" y="5445125"/>
            <a:ext cx="288925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Obrázek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30175"/>
            <a:ext cx="9144000" cy="1360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bdélník 4"/>
          <p:cNvSpPr/>
          <p:nvPr/>
        </p:nvSpPr>
        <p:spPr>
          <a:xfrm>
            <a:off x="900113" y="5445125"/>
            <a:ext cx="287337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6" name="Obdélník 5"/>
          <p:cNvSpPr/>
          <p:nvPr/>
        </p:nvSpPr>
        <p:spPr>
          <a:xfrm>
            <a:off x="1331913" y="5445125"/>
            <a:ext cx="287337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1763713" y="5445125"/>
            <a:ext cx="287337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8" name="Obdélník 7"/>
          <p:cNvSpPr/>
          <p:nvPr/>
        </p:nvSpPr>
        <p:spPr>
          <a:xfrm>
            <a:off x="2195513" y="5445125"/>
            <a:ext cx="288925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9" name="Obdélník 8"/>
          <p:cNvSpPr/>
          <p:nvPr/>
        </p:nvSpPr>
        <p:spPr>
          <a:xfrm>
            <a:off x="2627313" y="5445125"/>
            <a:ext cx="288925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10" name="Obdélník 9"/>
          <p:cNvSpPr/>
          <p:nvPr/>
        </p:nvSpPr>
        <p:spPr>
          <a:xfrm>
            <a:off x="3059113" y="5445125"/>
            <a:ext cx="288925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graphicFrame>
        <p:nvGraphicFramePr>
          <p:cNvPr id="3" name="Diagram 2"/>
          <p:cNvGraphicFramePr/>
          <p:nvPr/>
        </p:nvGraphicFramePr>
        <p:xfrm>
          <a:off x="-468560" y="1700808"/>
          <a:ext cx="9721080" cy="34001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Obrázek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30175"/>
            <a:ext cx="9144000" cy="1360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bdélník 4"/>
          <p:cNvSpPr/>
          <p:nvPr/>
        </p:nvSpPr>
        <p:spPr>
          <a:xfrm>
            <a:off x="900113" y="5445125"/>
            <a:ext cx="287337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6" name="Obdélník 5"/>
          <p:cNvSpPr/>
          <p:nvPr/>
        </p:nvSpPr>
        <p:spPr>
          <a:xfrm>
            <a:off x="1331913" y="5445125"/>
            <a:ext cx="287337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1763713" y="5445125"/>
            <a:ext cx="287337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8" name="Obdélník 7"/>
          <p:cNvSpPr/>
          <p:nvPr/>
        </p:nvSpPr>
        <p:spPr>
          <a:xfrm>
            <a:off x="2195513" y="5445125"/>
            <a:ext cx="288925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9" name="Obdélník 8"/>
          <p:cNvSpPr/>
          <p:nvPr/>
        </p:nvSpPr>
        <p:spPr>
          <a:xfrm>
            <a:off x="2627313" y="5445125"/>
            <a:ext cx="288925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10" name="Obdélník 9"/>
          <p:cNvSpPr/>
          <p:nvPr/>
        </p:nvSpPr>
        <p:spPr>
          <a:xfrm>
            <a:off x="3059113" y="5445125"/>
            <a:ext cx="288925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11" name="TextovéPole 10"/>
          <p:cNvSpPr txBox="1"/>
          <p:nvPr/>
        </p:nvSpPr>
        <p:spPr>
          <a:xfrm>
            <a:off x="827088" y="5014913"/>
            <a:ext cx="6399212" cy="430212"/>
          </a:xfrm>
          <a:prstGeom prst="rect">
            <a:avLst/>
          </a:prstGeom>
          <a:noFill/>
          <a:effectLst>
            <a:outerShdw blurRad="50800" dist="63500" dir="2400000" algn="ctr" rotWithShape="0">
              <a:schemeClr val="tx1">
                <a:alpha val="39000"/>
              </a:schemeClr>
            </a:outerShdw>
          </a:effectLst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Vymezeno 80 škol </a:t>
            </a:r>
            <a:r>
              <a:rPr lang="cs-CZ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                          vybráno </a:t>
            </a:r>
            <a:r>
              <a:rPr lang="cs-CZ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5 škol</a:t>
            </a:r>
          </a:p>
        </p:txBody>
      </p:sp>
      <p:sp>
        <p:nvSpPr>
          <p:cNvPr id="12" name="Šipka doprava 11"/>
          <p:cNvSpPr/>
          <p:nvPr/>
        </p:nvSpPr>
        <p:spPr>
          <a:xfrm>
            <a:off x="3347864" y="4978332"/>
            <a:ext cx="1800200" cy="502895"/>
          </a:xfrm>
          <a:prstGeom prst="rightArrow">
            <a:avLst/>
          </a:prstGeom>
          <a:solidFill>
            <a:schemeClr val="accent1"/>
          </a:solidFill>
          <a:ln>
            <a:noFill/>
          </a:ln>
          <a:effectLst>
            <a:outerShdw blurRad="50800" dist="88900" dir="2400000" algn="ctr" rotWithShape="0">
              <a:schemeClr val="tx1">
                <a:alpha val="73000"/>
              </a:schemeClr>
            </a:outerShdw>
          </a:effectLst>
          <a:scene3d>
            <a:camera prst="orthographicFront"/>
            <a:lightRig rig="balanced" dir="t"/>
          </a:scene3d>
          <a:sp3d>
            <a:bevelT w="50800" h="114300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graphicFrame>
        <p:nvGraphicFramePr>
          <p:cNvPr id="14" name="Diagram 13"/>
          <p:cNvGraphicFramePr/>
          <p:nvPr/>
        </p:nvGraphicFramePr>
        <p:xfrm>
          <a:off x="-1404664" y="1628800"/>
          <a:ext cx="11412760" cy="3112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Obrázek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30175"/>
            <a:ext cx="9144000" cy="1360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bdélník 4"/>
          <p:cNvSpPr/>
          <p:nvPr/>
        </p:nvSpPr>
        <p:spPr>
          <a:xfrm>
            <a:off x="900113" y="5445125"/>
            <a:ext cx="287337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6" name="Obdélník 5"/>
          <p:cNvSpPr/>
          <p:nvPr/>
        </p:nvSpPr>
        <p:spPr>
          <a:xfrm>
            <a:off x="1331913" y="5445125"/>
            <a:ext cx="287337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1763713" y="5445125"/>
            <a:ext cx="287337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8" name="Obdélník 7"/>
          <p:cNvSpPr/>
          <p:nvPr/>
        </p:nvSpPr>
        <p:spPr>
          <a:xfrm>
            <a:off x="2195513" y="5445125"/>
            <a:ext cx="288925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9" name="Obdélník 8"/>
          <p:cNvSpPr/>
          <p:nvPr/>
        </p:nvSpPr>
        <p:spPr>
          <a:xfrm>
            <a:off x="2627313" y="5445125"/>
            <a:ext cx="288925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10" name="Obdélník 9"/>
          <p:cNvSpPr/>
          <p:nvPr/>
        </p:nvSpPr>
        <p:spPr>
          <a:xfrm>
            <a:off x="3059113" y="5445125"/>
            <a:ext cx="288925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graphicFrame>
        <p:nvGraphicFramePr>
          <p:cNvPr id="12" name="Diagram 11"/>
          <p:cNvGraphicFramePr/>
          <p:nvPr/>
        </p:nvGraphicFramePr>
        <p:xfrm>
          <a:off x="-1404664" y="1628800"/>
          <a:ext cx="11412760" cy="3544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Obrázek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30175"/>
            <a:ext cx="9144000" cy="1360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bdélník 4"/>
          <p:cNvSpPr/>
          <p:nvPr/>
        </p:nvSpPr>
        <p:spPr>
          <a:xfrm>
            <a:off x="900113" y="5445125"/>
            <a:ext cx="287337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6" name="Obdélník 5"/>
          <p:cNvSpPr/>
          <p:nvPr/>
        </p:nvSpPr>
        <p:spPr>
          <a:xfrm>
            <a:off x="1331913" y="5445125"/>
            <a:ext cx="287337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1763713" y="5445125"/>
            <a:ext cx="287337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8" name="Obdélník 7"/>
          <p:cNvSpPr/>
          <p:nvPr/>
        </p:nvSpPr>
        <p:spPr>
          <a:xfrm>
            <a:off x="2195513" y="5445125"/>
            <a:ext cx="288925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9" name="Obdélník 8"/>
          <p:cNvSpPr/>
          <p:nvPr/>
        </p:nvSpPr>
        <p:spPr>
          <a:xfrm>
            <a:off x="2627313" y="5445125"/>
            <a:ext cx="288925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10" name="Obdélník 9"/>
          <p:cNvSpPr/>
          <p:nvPr/>
        </p:nvSpPr>
        <p:spPr>
          <a:xfrm>
            <a:off x="3059113" y="5445125"/>
            <a:ext cx="288925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3" name="TextovéPole 2"/>
          <p:cNvSpPr txBox="1"/>
          <p:nvPr/>
        </p:nvSpPr>
        <p:spPr>
          <a:xfrm>
            <a:off x="468313" y="1743075"/>
            <a:ext cx="8162925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Střední průmyslová škola a Vyšší odborná škola technická Brno</a:t>
            </a:r>
            <a:endParaRPr lang="cs-CZ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3870529" y="2564904"/>
            <a:ext cx="4661912" cy="316835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/>
          </a:extLst>
        </p:spPr>
      </p:pic>
      <p:sp>
        <p:nvSpPr>
          <p:cNvPr id="15" name="TextovéPole 14"/>
          <p:cNvSpPr txBox="1"/>
          <p:nvPr/>
        </p:nvSpPr>
        <p:spPr>
          <a:xfrm>
            <a:off x="484188" y="2349500"/>
            <a:ext cx="2500312" cy="28622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strojírenství,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technického lyceum,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výtvarného zpracování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kovů a drahých kamenů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ekonomika a podnikání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Počítačová podpora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v řízení podniku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1472 + 300 žáků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Obrázek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30175"/>
            <a:ext cx="9144000" cy="1360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bdélník 4"/>
          <p:cNvSpPr/>
          <p:nvPr/>
        </p:nvSpPr>
        <p:spPr>
          <a:xfrm>
            <a:off x="900113" y="5445125"/>
            <a:ext cx="287337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6" name="Obdélník 5"/>
          <p:cNvSpPr/>
          <p:nvPr/>
        </p:nvSpPr>
        <p:spPr>
          <a:xfrm>
            <a:off x="1331913" y="5445125"/>
            <a:ext cx="287337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1763713" y="5445125"/>
            <a:ext cx="287337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8" name="Obdélník 7"/>
          <p:cNvSpPr/>
          <p:nvPr/>
        </p:nvSpPr>
        <p:spPr>
          <a:xfrm>
            <a:off x="2195513" y="5445125"/>
            <a:ext cx="288925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9" name="Obdélník 8"/>
          <p:cNvSpPr/>
          <p:nvPr/>
        </p:nvSpPr>
        <p:spPr>
          <a:xfrm>
            <a:off x="2627313" y="5445125"/>
            <a:ext cx="288925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10" name="Obdélník 9"/>
          <p:cNvSpPr/>
          <p:nvPr/>
        </p:nvSpPr>
        <p:spPr>
          <a:xfrm>
            <a:off x="3059113" y="5445125"/>
            <a:ext cx="288925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3" name="TextovéPole 2"/>
          <p:cNvSpPr txBox="1"/>
          <p:nvPr/>
        </p:nvSpPr>
        <p:spPr>
          <a:xfrm>
            <a:off x="468313" y="1628775"/>
            <a:ext cx="7856537" cy="8302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Střední škola hotelnictví a gastronomie SČMSD Praha, s.r.o.,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Praha 9 – Klánovice</a:t>
            </a:r>
            <a:endParaRPr lang="cs-CZ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5" name="TextovéPole 14"/>
          <p:cNvSpPr txBox="1"/>
          <p:nvPr/>
        </p:nvSpPr>
        <p:spPr>
          <a:xfrm>
            <a:off x="468313" y="2997200"/>
            <a:ext cx="2447925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</a:t>
            </a:r>
            <a:r>
              <a:rPr 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otelnictví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</a:t>
            </a:r>
            <a:r>
              <a:rPr 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astronomie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cestovní ruch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kuchař – číšník</a:t>
            </a:r>
          </a:p>
        </p:txBody>
      </p:sp>
      <p:pic>
        <p:nvPicPr>
          <p:cNvPr id="2050" name="Picture 2" descr="http://www.hotelova-skola.cz/images/phocagallery/skola/thumbs/phoca_thumb_l_0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3851920" y="2564904"/>
            <a:ext cx="4684205" cy="311792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/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Obrázek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30175"/>
            <a:ext cx="9144000" cy="1360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bdélník 4"/>
          <p:cNvSpPr/>
          <p:nvPr/>
        </p:nvSpPr>
        <p:spPr>
          <a:xfrm>
            <a:off x="900113" y="5445125"/>
            <a:ext cx="287337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6" name="Obdélník 5"/>
          <p:cNvSpPr/>
          <p:nvPr/>
        </p:nvSpPr>
        <p:spPr>
          <a:xfrm>
            <a:off x="1331913" y="5445125"/>
            <a:ext cx="287337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1763713" y="5445125"/>
            <a:ext cx="287337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8" name="Obdélník 7"/>
          <p:cNvSpPr/>
          <p:nvPr/>
        </p:nvSpPr>
        <p:spPr>
          <a:xfrm>
            <a:off x="2195513" y="5445125"/>
            <a:ext cx="288925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9" name="Obdélník 8"/>
          <p:cNvSpPr/>
          <p:nvPr/>
        </p:nvSpPr>
        <p:spPr>
          <a:xfrm>
            <a:off x="2627313" y="5445125"/>
            <a:ext cx="288925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10" name="Obdélník 9"/>
          <p:cNvSpPr/>
          <p:nvPr/>
        </p:nvSpPr>
        <p:spPr>
          <a:xfrm>
            <a:off x="3059113" y="5445125"/>
            <a:ext cx="288925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3" name="TextovéPole 2"/>
          <p:cNvSpPr txBox="1"/>
          <p:nvPr/>
        </p:nvSpPr>
        <p:spPr>
          <a:xfrm>
            <a:off x="468313" y="1628775"/>
            <a:ext cx="8083550" cy="8302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Vyšší odborná škola potravinářská a Střední průmyslová škola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mlékárenská Kroměříž</a:t>
            </a:r>
            <a:endParaRPr lang="cs-CZ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5" name="TextovéPole 14"/>
          <p:cNvSpPr txBox="1"/>
          <p:nvPr/>
        </p:nvSpPr>
        <p:spPr>
          <a:xfrm>
            <a:off x="468313" y="2852738"/>
            <a:ext cx="2879725" cy="2308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</a:t>
            </a:r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nalýza potravin technologie potravin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</a:t>
            </a:r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otravinářská technologie (technologie a hygiena potravin)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103 </a:t>
            </a:r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+ </a:t>
            </a: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48</a:t>
            </a:r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žáků</a:t>
            </a:r>
          </a:p>
        </p:txBody>
      </p:sp>
      <p:pic>
        <p:nvPicPr>
          <p:cNvPr id="13" name="lightboxImage" descr="http://www.vospaspsm.cz/foto/dm_v.jpg"/>
          <p:cNvPicPr/>
          <p:nvPr/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4175579" y="2852936"/>
            <a:ext cx="4376807" cy="303924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Obrázek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30175"/>
            <a:ext cx="9144000" cy="1360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bdélník 4"/>
          <p:cNvSpPr/>
          <p:nvPr/>
        </p:nvSpPr>
        <p:spPr>
          <a:xfrm>
            <a:off x="900113" y="5445125"/>
            <a:ext cx="287337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6" name="Obdélník 5"/>
          <p:cNvSpPr/>
          <p:nvPr/>
        </p:nvSpPr>
        <p:spPr>
          <a:xfrm>
            <a:off x="1331913" y="5445125"/>
            <a:ext cx="287337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1763713" y="5445125"/>
            <a:ext cx="287337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8" name="Obdélník 7"/>
          <p:cNvSpPr/>
          <p:nvPr/>
        </p:nvSpPr>
        <p:spPr>
          <a:xfrm>
            <a:off x="2195513" y="5445125"/>
            <a:ext cx="288925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9" name="Obdélník 8"/>
          <p:cNvSpPr/>
          <p:nvPr/>
        </p:nvSpPr>
        <p:spPr>
          <a:xfrm>
            <a:off x="2627313" y="5445125"/>
            <a:ext cx="288925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10" name="Obdélník 9"/>
          <p:cNvSpPr/>
          <p:nvPr/>
        </p:nvSpPr>
        <p:spPr>
          <a:xfrm>
            <a:off x="3059113" y="5445125"/>
            <a:ext cx="288925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3" name="TextovéPole 2"/>
          <p:cNvSpPr txBox="1"/>
          <p:nvPr/>
        </p:nvSpPr>
        <p:spPr>
          <a:xfrm>
            <a:off x="468313" y="1628775"/>
            <a:ext cx="6643687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Střední odborná škola podnikatelská Trutnov, s.r.o.</a:t>
            </a:r>
            <a:endParaRPr lang="cs-CZ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5" name="TextovéPole 14"/>
          <p:cNvSpPr txBox="1"/>
          <p:nvPr/>
        </p:nvSpPr>
        <p:spPr>
          <a:xfrm>
            <a:off x="468313" y="2366963"/>
            <a:ext cx="2879725" cy="2862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</a:t>
            </a:r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konomika a podnikání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asistent firemního managementu, 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informatika v ekonomice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účetnictví a daně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</a:t>
            </a:r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odnikatel pro obchod a služby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48</a:t>
            </a:r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+ 35 žáků</a:t>
            </a:r>
          </a:p>
        </p:txBody>
      </p:sp>
      <p:pic>
        <p:nvPicPr>
          <p:cNvPr id="4098" name="Picture 2" descr="http://sosptu.cz/images/stories/skola/sosp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3923928" y="2564904"/>
            <a:ext cx="4279867" cy="32099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/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Obrázek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30175"/>
            <a:ext cx="9144000" cy="1360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bdélník 4"/>
          <p:cNvSpPr/>
          <p:nvPr/>
        </p:nvSpPr>
        <p:spPr>
          <a:xfrm>
            <a:off x="900113" y="5445125"/>
            <a:ext cx="287337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6" name="Obdélník 5"/>
          <p:cNvSpPr/>
          <p:nvPr/>
        </p:nvSpPr>
        <p:spPr>
          <a:xfrm>
            <a:off x="1331913" y="5445125"/>
            <a:ext cx="287337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1763713" y="5445125"/>
            <a:ext cx="287337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8" name="Obdélník 7"/>
          <p:cNvSpPr/>
          <p:nvPr/>
        </p:nvSpPr>
        <p:spPr>
          <a:xfrm>
            <a:off x="2195513" y="5445125"/>
            <a:ext cx="288925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9" name="Obdélník 8"/>
          <p:cNvSpPr/>
          <p:nvPr/>
        </p:nvSpPr>
        <p:spPr>
          <a:xfrm>
            <a:off x="2627313" y="5445125"/>
            <a:ext cx="288925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10" name="Obdélník 9"/>
          <p:cNvSpPr/>
          <p:nvPr/>
        </p:nvSpPr>
        <p:spPr>
          <a:xfrm>
            <a:off x="3059113" y="5445125"/>
            <a:ext cx="288925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3" name="TextovéPole 2"/>
          <p:cNvSpPr txBox="1"/>
          <p:nvPr/>
        </p:nvSpPr>
        <p:spPr>
          <a:xfrm>
            <a:off x="468313" y="1628775"/>
            <a:ext cx="4122737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Střední zemědělská škola Písek</a:t>
            </a:r>
            <a:endParaRPr lang="cs-CZ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5" name="TextovéPole 14"/>
          <p:cNvSpPr txBox="1"/>
          <p:nvPr/>
        </p:nvSpPr>
        <p:spPr>
          <a:xfrm>
            <a:off x="468313" y="2600325"/>
            <a:ext cx="2879725" cy="1754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</a:t>
            </a:r>
            <a:r>
              <a:rPr lang="pl-P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gropodnikání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</a:t>
            </a:r>
            <a:r>
              <a:rPr lang="pl-P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kologie a ochrana krajiny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</a:t>
            </a:r>
            <a:r>
              <a:rPr lang="pl-P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ostlinolékařství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200 </a:t>
            </a:r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žáků</a:t>
            </a:r>
          </a:p>
        </p:txBody>
      </p:sp>
      <p:pic>
        <p:nvPicPr>
          <p:cNvPr id="12" name="obrázek 5" descr="Pisek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2532375"/>
            <a:ext cx="4604549" cy="320088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Obrázek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30175"/>
            <a:ext cx="9144000" cy="1360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bdélník 4"/>
          <p:cNvSpPr/>
          <p:nvPr/>
        </p:nvSpPr>
        <p:spPr>
          <a:xfrm>
            <a:off x="900113" y="5445125"/>
            <a:ext cx="287337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6" name="Obdélník 5"/>
          <p:cNvSpPr/>
          <p:nvPr/>
        </p:nvSpPr>
        <p:spPr>
          <a:xfrm>
            <a:off x="1331913" y="5445125"/>
            <a:ext cx="287337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1763713" y="5445125"/>
            <a:ext cx="287337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8" name="Obdélník 7"/>
          <p:cNvSpPr/>
          <p:nvPr/>
        </p:nvSpPr>
        <p:spPr>
          <a:xfrm>
            <a:off x="2195513" y="5445125"/>
            <a:ext cx="288925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9" name="Obdélník 8"/>
          <p:cNvSpPr/>
          <p:nvPr/>
        </p:nvSpPr>
        <p:spPr>
          <a:xfrm>
            <a:off x="2627313" y="5445125"/>
            <a:ext cx="288925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10" name="Obdélník 9"/>
          <p:cNvSpPr/>
          <p:nvPr/>
        </p:nvSpPr>
        <p:spPr>
          <a:xfrm>
            <a:off x="3059113" y="5445125"/>
            <a:ext cx="288925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08400" y="4868863"/>
            <a:ext cx="1368425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9700" dir="2700000" algn="tl" rotWithShape="0">
              <a:srgbClr val="333333">
                <a:alpha val="64999"/>
              </a:srgbClr>
            </a:outerShdw>
          </a:effectLst>
        </p:spPr>
      </p:pic>
      <p:pic>
        <p:nvPicPr>
          <p:cNvPr id="19" name="Picture 2" descr="http://www.hotelova-skola.cz/images/phocagallery/skola/thumbs/phoca_thumb_l_00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76850" y="4868863"/>
            <a:ext cx="1382713" cy="920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/>
          </a:extLst>
        </p:spPr>
      </p:pic>
      <p:pic>
        <p:nvPicPr>
          <p:cNvPr id="20" name="lightboxImage" descr="http://www.vospaspsm.cz/foto/dm_v.jpg"/>
          <p:cNvPicPr/>
          <p:nvPr/>
        </p:nvPicPr>
        <p:blipFill>
          <a:blip r:embed="rId5" r:link="rId6"/>
          <a:srcRect/>
          <a:stretch>
            <a:fillRect/>
          </a:stretch>
        </p:blipFill>
        <p:spPr bwMode="auto">
          <a:xfrm>
            <a:off x="6875463" y="4868863"/>
            <a:ext cx="1368425" cy="9302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Picture 2" descr="http://sosptu.cz/images/stories/skola/sosp1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500563" y="5637213"/>
            <a:ext cx="1338262" cy="8874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/>
          </a:extLst>
        </p:spPr>
      </p:pic>
      <p:pic>
        <p:nvPicPr>
          <p:cNvPr id="22" name="obrázek 5" descr="Pisek2"/>
          <p:cNvPicPr/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156325" y="5661025"/>
            <a:ext cx="1368425" cy="920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23" name="Diagram 22"/>
          <p:cNvGraphicFramePr/>
          <p:nvPr/>
        </p:nvGraphicFramePr>
        <p:xfrm>
          <a:off x="-468560" y="1628800"/>
          <a:ext cx="10081120" cy="3024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Obrázek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30175"/>
            <a:ext cx="9144000" cy="1360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bdélník 4"/>
          <p:cNvSpPr/>
          <p:nvPr/>
        </p:nvSpPr>
        <p:spPr>
          <a:xfrm>
            <a:off x="900113" y="5445125"/>
            <a:ext cx="287337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6" name="Obdélník 5"/>
          <p:cNvSpPr/>
          <p:nvPr/>
        </p:nvSpPr>
        <p:spPr>
          <a:xfrm>
            <a:off x="1331913" y="5445125"/>
            <a:ext cx="287337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1763713" y="5445125"/>
            <a:ext cx="287337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8" name="Obdélník 7"/>
          <p:cNvSpPr/>
          <p:nvPr/>
        </p:nvSpPr>
        <p:spPr>
          <a:xfrm>
            <a:off x="2195513" y="5445125"/>
            <a:ext cx="288925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9" name="Obdélník 8"/>
          <p:cNvSpPr/>
          <p:nvPr/>
        </p:nvSpPr>
        <p:spPr>
          <a:xfrm>
            <a:off x="2627313" y="5445125"/>
            <a:ext cx="288925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10" name="Obdélník 9"/>
          <p:cNvSpPr/>
          <p:nvPr/>
        </p:nvSpPr>
        <p:spPr>
          <a:xfrm>
            <a:off x="3059113" y="5445125"/>
            <a:ext cx="288925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08400" y="4868863"/>
            <a:ext cx="1368425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9700" dir="2700000" algn="tl" rotWithShape="0">
              <a:srgbClr val="333333">
                <a:alpha val="64999"/>
              </a:srgbClr>
            </a:outerShdw>
          </a:effectLst>
        </p:spPr>
      </p:pic>
      <p:pic>
        <p:nvPicPr>
          <p:cNvPr id="19" name="Picture 2" descr="http://www.hotelova-skola.cz/images/phocagallery/skola/thumbs/phoca_thumb_l_00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76850" y="4868863"/>
            <a:ext cx="1382713" cy="920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/>
          </a:extLst>
        </p:spPr>
      </p:pic>
      <p:pic>
        <p:nvPicPr>
          <p:cNvPr id="20" name="lightboxImage" descr="http://www.vospaspsm.cz/foto/dm_v.jpg"/>
          <p:cNvPicPr/>
          <p:nvPr/>
        </p:nvPicPr>
        <p:blipFill>
          <a:blip r:embed="rId5" r:link="rId6"/>
          <a:srcRect/>
          <a:stretch>
            <a:fillRect/>
          </a:stretch>
        </p:blipFill>
        <p:spPr bwMode="auto">
          <a:xfrm>
            <a:off x="6875463" y="4868863"/>
            <a:ext cx="1368425" cy="9302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Picture 2" descr="http://sosptu.cz/images/stories/skola/sosp1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500563" y="5637213"/>
            <a:ext cx="1338262" cy="8874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/>
          </a:extLst>
        </p:spPr>
      </p:pic>
      <p:pic>
        <p:nvPicPr>
          <p:cNvPr id="22" name="obrázek 5" descr="Pisek2"/>
          <p:cNvPicPr/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156325" y="5661025"/>
            <a:ext cx="1368425" cy="920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23" name="Diagram 22"/>
          <p:cNvGraphicFramePr/>
          <p:nvPr/>
        </p:nvGraphicFramePr>
        <p:xfrm>
          <a:off x="-2844824" y="1628800"/>
          <a:ext cx="15193688" cy="3024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Obrázek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30175"/>
            <a:ext cx="9144000" cy="1360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bdélník 4"/>
          <p:cNvSpPr/>
          <p:nvPr/>
        </p:nvSpPr>
        <p:spPr>
          <a:xfrm>
            <a:off x="900113" y="5445125"/>
            <a:ext cx="287337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6" name="Obdélník 5"/>
          <p:cNvSpPr/>
          <p:nvPr/>
        </p:nvSpPr>
        <p:spPr>
          <a:xfrm>
            <a:off x="1331913" y="5445125"/>
            <a:ext cx="287337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1763713" y="5445125"/>
            <a:ext cx="287337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8" name="Obdélník 7"/>
          <p:cNvSpPr/>
          <p:nvPr/>
        </p:nvSpPr>
        <p:spPr>
          <a:xfrm>
            <a:off x="2195513" y="5445125"/>
            <a:ext cx="288925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9" name="Obdélník 8"/>
          <p:cNvSpPr/>
          <p:nvPr/>
        </p:nvSpPr>
        <p:spPr>
          <a:xfrm>
            <a:off x="2627313" y="5445125"/>
            <a:ext cx="288925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10" name="Obdélník 9"/>
          <p:cNvSpPr/>
          <p:nvPr/>
        </p:nvSpPr>
        <p:spPr>
          <a:xfrm>
            <a:off x="3059113" y="5445125"/>
            <a:ext cx="288925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08400" y="4868863"/>
            <a:ext cx="1368425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9700" dir="2700000" algn="tl" rotWithShape="0">
              <a:srgbClr val="333333">
                <a:alpha val="64999"/>
              </a:srgbClr>
            </a:outerShdw>
          </a:effectLst>
        </p:spPr>
      </p:pic>
      <p:pic>
        <p:nvPicPr>
          <p:cNvPr id="19" name="Picture 2" descr="http://www.hotelova-skola.cz/images/phocagallery/skola/thumbs/phoca_thumb_l_00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76850" y="4868863"/>
            <a:ext cx="1382713" cy="920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/>
          </a:extLst>
        </p:spPr>
      </p:pic>
      <p:pic>
        <p:nvPicPr>
          <p:cNvPr id="20" name="lightboxImage" descr="http://www.vospaspsm.cz/foto/dm_v.jpg"/>
          <p:cNvPicPr/>
          <p:nvPr/>
        </p:nvPicPr>
        <p:blipFill>
          <a:blip r:embed="rId5" r:link="rId6"/>
          <a:srcRect/>
          <a:stretch>
            <a:fillRect/>
          </a:stretch>
        </p:blipFill>
        <p:spPr bwMode="auto">
          <a:xfrm>
            <a:off x="6875463" y="4868863"/>
            <a:ext cx="1368425" cy="9302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Picture 2" descr="http://sosptu.cz/images/stories/skola/sosp1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500563" y="5637213"/>
            <a:ext cx="1338262" cy="8874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/>
          </a:extLst>
        </p:spPr>
      </p:pic>
      <p:pic>
        <p:nvPicPr>
          <p:cNvPr id="22" name="obrázek 5" descr="Pisek2"/>
          <p:cNvPicPr/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156325" y="5661025"/>
            <a:ext cx="1368425" cy="920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23" name="Diagram 22"/>
          <p:cNvGraphicFramePr/>
          <p:nvPr/>
        </p:nvGraphicFramePr>
        <p:xfrm>
          <a:off x="-2340768" y="1916832"/>
          <a:ext cx="14041560" cy="2736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Obrázek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30175"/>
            <a:ext cx="9144000" cy="1360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bdélník 4"/>
          <p:cNvSpPr/>
          <p:nvPr/>
        </p:nvSpPr>
        <p:spPr>
          <a:xfrm>
            <a:off x="900113" y="5445125"/>
            <a:ext cx="287337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6" name="Obdélník 5"/>
          <p:cNvSpPr/>
          <p:nvPr/>
        </p:nvSpPr>
        <p:spPr>
          <a:xfrm>
            <a:off x="1331913" y="5445125"/>
            <a:ext cx="287337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1763713" y="5445125"/>
            <a:ext cx="287337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8" name="Obdélník 7"/>
          <p:cNvSpPr/>
          <p:nvPr/>
        </p:nvSpPr>
        <p:spPr>
          <a:xfrm>
            <a:off x="2195513" y="5445125"/>
            <a:ext cx="288925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9" name="Obdélník 8"/>
          <p:cNvSpPr/>
          <p:nvPr/>
        </p:nvSpPr>
        <p:spPr>
          <a:xfrm>
            <a:off x="2627313" y="5445125"/>
            <a:ext cx="288925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10" name="Obdélník 9"/>
          <p:cNvSpPr/>
          <p:nvPr/>
        </p:nvSpPr>
        <p:spPr>
          <a:xfrm>
            <a:off x="3059113" y="5445125"/>
            <a:ext cx="288925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08400" y="4868863"/>
            <a:ext cx="1368425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9700" dir="2700000" algn="tl" rotWithShape="0">
              <a:srgbClr val="333333">
                <a:alpha val="64999"/>
              </a:srgbClr>
            </a:outerShdw>
          </a:effectLst>
        </p:spPr>
      </p:pic>
      <p:pic>
        <p:nvPicPr>
          <p:cNvPr id="19" name="Picture 2" descr="http://www.hotelova-skola.cz/images/phocagallery/skola/thumbs/phoca_thumb_l_00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76850" y="4868863"/>
            <a:ext cx="1382713" cy="920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/>
          </a:extLst>
        </p:spPr>
      </p:pic>
      <p:pic>
        <p:nvPicPr>
          <p:cNvPr id="20" name="lightboxImage" descr="http://www.vospaspsm.cz/foto/dm_v.jpg"/>
          <p:cNvPicPr/>
          <p:nvPr/>
        </p:nvPicPr>
        <p:blipFill>
          <a:blip r:embed="rId5" r:link="rId6"/>
          <a:srcRect/>
          <a:stretch>
            <a:fillRect/>
          </a:stretch>
        </p:blipFill>
        <p:spPr bwMode="auto">
          <a:xfrm>
            <a:off x="6875463" y="4868863"/>
            <a:ext cx="1368425" cy="9302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Picture 2" descr="http://sosptu.cz/images/stories/skola/sosp1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500563" y="5637213"/>
            <a:ext cx="1338262" cy="8874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/>
          </a:extLst>
        </p:spPr>
      </p:pic>
      <p:pic>
        <p:nvPicPr>
          <p:cNvPr id="22" name="obrázek 5" descr="Pisek2"/>
          <p:cNvPicPr/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156325" y="5661025"/>
            <a:ext cx="1368425" cy="920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23" name="Diagram 22"/>
          <p:cNvGraphicFramePr/>
          <p:nvPr/>
        </p:nvGraphicFramePr>
        <p:xfrm>
          <a:off x="-1116632" y="1916832"/>
          <a:ext cx="11377264" cy="2736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1628800"/>
            <a:ext cx="7772400" cy="3312368"/>
          </a:xfrm>
          <a:effectLst>
            <a:outerShdw blurRad="50800" dist="101600" dir="2700000" algn="tl" rotWithShape="0">
              <a:prstClr val="black">
                <a:alpha val="23000"/>
              </a:prstClr>
            </a:outerShdw>
          </a:effectLst>
        </p:spPr>
        <p:txBody>
          <a:bodyPr rtlCol="0"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cs-C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Děkuji vám za pozornost…</a:t>
            </a:r>
            <a:endParaRPr lang="en-US" sz="1400" b="1" dirty="0">
              <a:solidFill>
                <a:srgbClr val="C20E4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900113" y="4652963"/>
            <a:ext cx="7840662" cy="1079500"/>
          </a:xfrm>
          <a:effectLst>
            <a:outerShdw blurRad="50800" dist="63500" dir="2700000" algn="ctr" rotWithShape="0">
              <a:schemeClr val="tx1">
                <a:alpha val="48000"/>
              </a:schemeClr>
            </a:outerShdw>
          </a:effectLst>
        </p:spPr>
        <p:txBody>
          <a:bodyPr rtlCol="0">
            <a:noAutofit/>
          </a:bodyPr>
          <a:lstStyle/>
          <a:p>
            <a:pPr algn="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RNDr. Robert Gamba</a:t>
            </a:r>
          </a:p>
          <a:p>
            <a:pPr algn="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Centrum vzdělanosti Libereckého kraje</a:t>
            </a:r>
          </a:p>
          <a:p>
            <a:pPr algn="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cs-CZ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obert.gamba@cvlk.cz</a:t>
            </a:r>
            <a:endParaRPr lang="en-US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7651" name="Obrázek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30175"/>
            <a:ext cx="9144000" cy="1360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bdélník 4"/>
          <p:cNvSpPr/>
          <p:nvPr/>
        </p:nvSpPr>
        <p:spPr>
          <a:xfrm>
            <a:off x="900113" y="5445125"/>
            <a:ext cx="287337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6" name="Obdélník 5"/>
          <p:cNvSpPr/>
          <p:nvPr/>
        </p:nvSpPr>
        <p:spPr>
          <a:xfrm>
            <a:off x="1331913" y="5445125"/>
            <a:ext cx="287337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1763713" y="5445125"/>
            <a:ext cx="287337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8" name="Obdélník 7"/>
          <p:cNvSpPr/>
          <p:nvPr/>
        </p:nvSpPr>
        <p:spPr>
          <a:xfrm>
            <a:off x="2195513" y="5445125"/>
            <a:ext cx="288925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9" name="Obdélník 8"/>
          <p:cNvSpPr/>
          <p:nvPr/>
        </p:nvSpPr>
        <p:spPr>
          <a:xfrm>
            <a:off x="2627313" y="5445125"/>
            <a:ext cx="288925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10" name="Obdélník 9"/>
          <p:cNvSpPr/>
          <p:nvPr/>
        </p:nvSpPr>
        <p:spPr>
          <a:xfrm>
            <a:off x="3059113" y="5445125"/>
            <a:ext cx="288925" cy="287338"/>
          </a:xfrm>
          <a:prstGeom prst="rect">
            <a:avLst/>
          </a:prstGeom>
          <a:solidFill>
            <a:srgbClr val="C20E46"/>
          </a:solidFill>
          <a:ln>
            <a:noFill/>
          </a:ln>
          <a:effectLst>
            <a:outerShdw blurRad="127000" dist="76200" dir="2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</TotalTime>
  <Words>142</Words>
  <Application>Microsoft Office PowerPoint</Application>
  <PresentationFormat>On-screen Show (4:3)</PresentationFormat>
  <Paragraphs>47</Paragraphs>
  <Slides>15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Šablona návrhu</vt:lpstr>
      </vt:variant>
      <vt:variant>
        <vt:i4>1</vt:i4>
      </vt:variant>
      <vt:variant>
        <vt:lpstr>Nadpisy snímků</vt:lpstr>
      </vt:variant>
      <vt:variant>
        <vt:i4>15</vt:i4>
      </vt:variant>
    </vt:vector>
  </HeadingPairs>
  <TitlesOfParts>
    <vt:vector size="18" baseType="lpstr">
      <vt:lpstr>Calibri</vt:lpstr>
      <vt:lpstr>Arial</vt:lpstr>
      <vt:lpstr>Motiv systému Office</vt:lpstr>
      <vt:lpstr>Snímek 1</vt:lpstr>
      <vt:lpstr>Snímek 2</vt:lpstr>
      <vt:lpstr>Snímek 3</vt:lpstr>
      <vt:lpstr>Snímek 4</vt:lpstr>
      <vt:lpstr>Snímek 5</vt:lpstr>
      <vt:lpstr>Snímek 6</vt:lpstr>
      <vt:lpstr>Snímek 7</vt:lpstr>
      <vt:lpstr>Snímek 8</vt:lpstr>
      <vt:lpstr>Snímek 9</vt:lpstr>
      <vt:lpstr>Snímek 10</vt:lpstr>
      <vt:lpstr>Snímek 11</vt:lpstr>
      <vt:lpstr>Snímek 12</vt:lpstr>
      <vt:lpstr>Snímek 13</vt:lpstr>
      <vt:lpstr>Snímek 14</vt:lpstr>
      <vt:lpstr>Snímek 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Rozvoj spolupráce odborných škol s jejich sociálními partnery - výsledky výzkumného šetření Sociální partnerství odborných škol konference projektu Kurikulum S </dc:title>
  <dc:creator>tajne</dc:creator>
  <cp:lastModifiedBy>Doc.RNDr. Pavel Petrovič, CSc.</cp:lastModifiedBy>
  <cp:revision>7</cp:revision>
  <dcterms:created xsi:type="dcterms:W3CDTF">2011-02-27T17:24:31Z</dcterms:created>
  <dcterms:modified xsi:type="dcterms:W3CDTF">2011-02-28T09:44:53Z</dcterms:modified>
</cp:coreProperties>
</file>